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540" r:id="rId2"/>
    <p:sldId id="596" r:id="rId3"/>
    <p:sldId id="597" r:id="rId4"/>
    <p:sldId id="595" r:id="rId5"/>
    <p:sldId id="594" r:id="rId6"/>
    <p:sldId id="557" r:id="rId7"/>
    <p:sldId id="544" r:id="rId8"/>
    <p:sldId id="545" r:id="rId9"/>
    <p:sldId id="546" r:id="rId10"/>
    <p:sldId id="548" r:id="rId11"/>
    <p:sldId id="547" r:id="rId12"/>
    <p:sldId id="549" r:id="rId13"/>
    <p:sldId id="543" r:id="rId14"/>
    <p:sldId id="555" r:id="rId15"/>
    <p:sldId id="550" r:id="rId16"/>
    <p:sldId id="551" r:id="rId17"/>
    <p:sldId id="552" r:id="rId18"/>
    <p:sldId id="553" r:id="rId19"/>
    <p:sldId id="554" r:id="rId20"/>
    <p:sldId id="556" r:id="rId21"/>
    <p:sldId id="561" r:id="rId22"/>
    <p:sldId id="592" r:id="rId23"/>
    <p:sldId id="593" r:id="rId24"/>
    <p:sldId id="541" r:id="rId25"/>
    <p:sldId id="562" r:id="rId26"/>
    <p:sldId id="542" r:id="rId27"/>
    <p:sldId id="563" r:id="rId28"/>
    <p:sldId id="564" r:id="rId29"/>
    <p:sldId id="565" r:id="rId30"/>
    <p:sldId id="566" r:id="rId31"/>
    <p:sldId id="567" r:id="rId32"/>
    <p:sldId id="568" r:id="rId33"/>
    <p:sldId id="569" r:id="rId34"/>
    <p:sldId id="570" r:id="rId35"/>
    <p:sldId id="571" r:id="rId36"/>
    <p:sldId id="572" r:id="rId37"/>
    <p:sldId id="573" r:id="rId38"/>
    <p:sldId id="574" r:id="rId39"/>
    <p:sldId id="575" r:id="rId40"/>
    <p:sldId id="576" r:id="rId41"/>
    <p:sldId id="577" r:id="rId42"/>
    <p:sldId id="578" r:id="rId43"/>
    <p:sldId id="579" r:id="rId44"/>
    <p:sldId id="580" r:id="rId45"/>
    <p:sldId id="590" r:id="rId46"/>
    <p:sldId id="591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0000"/>
    <a:srgbClr val="0000FF"/>
    <a:srgbClr val="FFFFFF"/>
    <a:srgbClr val="66FF66"/>
    <a:srgbClr val="E59F57"/>
    <a:srgbClr val="008000"/>
    <a:srgbClr val="FF42F7"/>
    <a:srgbClr val="E6F9F9"/>
    <a:srgbClr val="413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9388" autoAdjust="0"/>
  </p:normalViewPr>
  <p:slideViewPr>
    <p:cSldViewPr snapToObjects="1">
      <p:cViewPr varScale="1">
        <p:scale>
          <a:sx n="128" d="100"/>
          <a:sy n="128" d="100"/>
        </p:scale>
        <p:origin x="15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61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70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3.emf"/><Relationship Id="rId7" Type="http://schemas.openxmlformats.org/officeDocument/2006/relationships/image" Target="../media/image79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6" Type="http://schemas.openxmlformats.org/officeDocument/2006/relationships/image" Target="../media/image86.emf"/><Relationship Id="rId11" Type="http://schemas.openxmlformats.org/officeDocument/2006/relationships/image" Target="../media/image90.emf"/><Relationship Id="rId5" Type="http://schemas.openxmlformats.org/officeDocument/2006/relationships/image" Target="../media/image85.emf"/><Relationship Id="rId10" Type="http://schemas.openxmlformats.org/officeDocument/2006/relationships/image" Target="../media/image89.emf"/><Relationship Id="rId4" Type="http://schemas.openxmlformats.org/officeDocument/2006/relationships/image" Target="../media/image84.emf"/><Relationship Id="rId9" Type="http://schemas.openxmlformats.org/officeDocument/2006/relationships/image" Target="../media/image88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5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image" Target="../media/image99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image" Target="../media/image105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7" Type="http://schemas.openxmlformats.org/officeDocument/2006/relationships/image" Target="../media/image117.emf"/><Relationship Id="rId2" Type="http://schemas.openxmlformats.org/officeDocument/2006/relationships/image" Target="../media/image112.emf"/><Relationship Id="rId1" Type="http://schemas.openxmlformats.org/officeDocument/2006/relationships/image" Target="../media/image111.emf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13" Type="http://schemas.openxmlformats.org/officeDocument/2006/relationships/image" Target="../media/image131.emf"/><Relationship Id="rId3" Type="http://schemas.openxmlformats.org/officeDocument/2006/relationships/image" Target="../media/image121.emf"/><Relationship Id="rId7" Type="http://schemas.openxmlformats.org/officeDocument/2006/relationships/image" Target="../media/image125.emf"/><Relationship Id="rId12" Type="http://schemas.openxmlformats.org/officeDocument/2006/relationships/image" Target="../media/image130.emf"/><Relationship Id="rId2" Type="http://schemas.openxmlformats.org/officeDocument/2006/relationships/image" Target="../media/image120.emf"/><Relationship Id="rId1" Type="http://schemas.openxmlformats.org/officeDocument/2006/relationships/image" Target="../media/image119.emf"/><Relationship Id="rId6" Type="http://schemas.openxmlformats.org/officeDocument/2006/relationships/image" Target="../media/image124.emf"/><Relationship Id="rId11" Type="http://schemas.openxmlformats.org/officeDocument/2006/relationships/image" Target="../media/image129.emf"/><Relationship Id="rId5" Type="http://schemas.openxmlformats.org/officeDocument/2006/relationships/image" Target="../media/image123.emf"/><Relationship Id="rId15" Type="http://schemas.openxmlformats.org/officeDocument/2006/relationships/image" Target="../media/image133.emf"/><Relationship Id="rId10" Type="http://schemas.openxmlformats.org/officeDocument/2006/relationships/image" Target="../media/image128.emf"/><Relationship Id="rId4" Type="http://schemas.openxmlformats.org/officeDocument/2006/relationships/image" Target="../media/image122.emf"/><Relationship Id="rId9" Type="http://schemas.openxmlformats.org/officeDocument/2006/relationships/image" Target="../media/image127.emf"/><Relationship Id="rId14" Type="http://schemas.openxmlformats.org/officeDocument/2006/relationships/image" Target="../media/image132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7" Type="http://schemas.openxmlformats.org/officeDocument/2006/relationships/image" Target="../media/image140.emf"/><Relationship Id="rId2" Type="http://schemas.openxmlformats.org/officeDocument/2006/relationships/image" Target="../media/image135.emf"/><Relationship Id="rId1" Type="http://schemas.openxmlformats.org/officeDocument/2006/relationships/image" Target="../media/image134.emf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4" Type="http://schemas.openxmlformats.org/officeDocument/2006/relationships/image" Target="../media/image137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image" Target="../media/image141.emf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7" Type="http://schemas.openxmlformats.org/officeDocument/2006/relationships/image" Target="../media/image152.emf"/><Relationship Id="rId2" Type="http://schemas.openxmlformats.org/officeDocument/2006/relationships/image" Target="../media/image148.emf"/><Relationship Id="rId1" Type="http://schemas.openxmlformats.org/officeDocument/2006/relationships/image" Target="../media/image147.emf"/><Relationship Id="rId6" Type="http://schemas.openxmlformats.org/officeDocument/2006/relationships/image" Target="../media/image146.emf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image" Target="../media/image150.emf"/><Relationship Id="rId7" Type="http://schemas.openxmlformats.org/officeDocument/2006/relationships/image" Target="../media/image157.emf"/><Relationship Id="rId2" Type="http://schemas.openxmlformats.org/officeDocument/2006/relationships/image" Target="../media/image154.emf"/><Relationship Id="rId1" Type="http://schemas.openxmlformats.org/officeDocument/2006/relationships/image" Target="../media/image153.emf"/><Relationship Id="rId6" Type="http://schemas.openxmlformats.org/officeDocument/2006/relationships/image" Target="../media/image156.emf"/><Relationship Id="rId5" Type="http://schemas.openxmlformats.org/officeDocument/2006/relationships/image" Target="../media/image146.emf"/><Relationship Id="rId4" Type="http://schemas.openxmlformats.org/officeDocument/2006/relationships/image" Target="../media/image155.emf"/><Relationship Id="rId9" Type="http://schemas.openxmlformats.org/officeDocument/2006/relationships/image" Target="../media/image159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7" Type="http://schemas.openxmlformats.org/officeDocument/2006/relationships/image" Target="../media/image166.emf"/><Relationship Id="rId2" Type="http://schemas.openxmlformats.org/officeDocument/2006/relationships/image" Target="../media/image161.emf"/><Relationship Id="rId1" Type="http://schemas.openxmlformats.org/officeDocument/2006/relationships/image" Target="../media/image160.emf"/><Relationship Id="rId6" Type="http://schemas.openxmlformats.org/officeDocument/2006/relationships/image" Target="../media/image165.emf"/><Relationship Id="rId5" Type="http://schemas.openxmlformats.org/officeDocument/2006/relationships/image" Target="../media/image164.emf"/><Relationship Id="rId4" Type="http://schemas.openxmlformats.org/officeDocument/2006/relationships/image" Target="../media/image163.emf"/></Relationships>
</file>

<file path=ppt/drawings/_rels/vmlDrawing2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emf"/><Relationship Id="rId3" Type="http://schemas.openxmlformats.org/officeDocument/2006/relationships/image" Target="../media/image169.emf"/><Relationship Id="rId7" Type="http://schemas.openxmlformats.org/officeDocument/2006/relationships/image" Target="../media/image173.emf"/><Relationship Id="rId2" Type="http://schemas.openxmlformats.org/officeDocument/2006/relationships/image" Target="../media/image168.emf"/><Relationship Id="rId1" Type="http://schemas.openxmlformats.org/officeDocument/2006/relationships/image" Target="../media/image167.emf"/><Relationship Id="rId6" Type="http://schemas.openxmlformats.org/officeDocument/2006/relationships/image" Target="../media/image172.emf"/><Relationship Id="rId5" Type="http://schemas.openxmlformats.org/officeDocument/2006/relationships/image" Target="../media/image171.emf"/><Relationship Id="rId4" Type="http://schemas.openxmlformats.org/officeDocument/2006/relationships/image" Target="../media/image17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image" Target="../media/image176.emf"/><Relationship Id="rId1" Type="http://schemas.openxmlformats.org/officeDocument/2006/relationships/image" Target="../media/image175.emf"/><Relationship Id="rId6" Type="http://schemas.openxmlformats.org/officeDocument/2006/relationships/image" Target="../media/image180.emf"/><Relationship Id="rId5" Type="http://schemas.openxmlformats.org/officeDocument/2006/relationships/image" Target="../media/image179.emf"/><Relationship Id="rId4" Type="http://schemas.openxmlformats.org/officeDocument/2006/relationships/image" Target="../media/image178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82.emf"/><Relationship Id="rId1" Type="http://schemas.openxmlformats.org/officeDocument/2006/relationships/image" Target="../media/image181.emf"/><Relationship Id="rId6" Type="http://schemas.openxmlformats.org/officeDocument/2006/relationships/image" Target="../media/image186.emf"/><Relationship Id="rId5" Type="http://schemas.openxmlformats.org/officeDocument/2006/relationships/image" Target="../media/image185.emf"/><Relationship Id="rId4" Type="http://schemas.openxmlformats.org/officeDocument/2006/relationships/image" Target="../media/image184.emf"/></Relationships>
</file>

<file path=ppt/drawings/_rels/vmlDrawing3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emf"/><Relationship Id="rId3" Type="http://schemas.openxmlformats.org/officeDocument/2006/relationships/image" Target="../media/image187.emf"/><Relationship Id="rId7" Type="http://schemas.openxmlformats.org/officeDocument/2006/relationships/image" Target="../media/image191.emf"/><Relationship Id="rId2" Type="http://schemas.openxmlformats.org/officeDocument/2006/relationships/image" Target="../media/image182.emf"/><Relationship Id="rId1" Type="http://schemas.openxmlformats.org/officeDocument/2006/relationships/image" Target="../media/image181.emf"/><Relationship Id="rId6" Type="http://schemas.openxmlformats.org/officeDocument/2006/relationships/image" Target="../media/image190.emf"/><Relationship Id="rId5" Type="http://schemas.openxmlformats.org/officeDocument/2006/relationships/image" Target="../media/image189.emf"/><Relationship Id="rId4" Type="http://schemas.openxmlformats.org/officeDocument/2006/relationships/image" Target="../media/image18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4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4/4/22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4/4/22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C52E67-340F-4943-AA14-6EF8F00078DA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D21584-363B-4446-8A4D-506CDBA4ED03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28697-3411-C84D-AEB2-CCF92ECBBC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868E74-57C4-3348-999C-C18FC38B3B9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D4C3-EF96-664E-8E47-04A53936BA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388" y="381000"/>
            <a:ext cx="6756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481263" y="6553200"/>
            <a:ext cx="418623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553200"/>
            <a:ext cx="1905000" cy="304800"/>
          </a:xfrm>
        </p:spPr>
        <p:txBody>
          <a:bodyPr/>
          <a:lstStyle>
            <a:lvl1pPr>
              <a:defRPr smtClean="0"/>
            </a:lvl1pPr>
          </a:lstStyle>
          <a:p>
            <a:fld id="{0B47337D-BB91-8E46-816C-F487034902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381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EE524466-A337-0346-8795-58F1FBA149E7}" type="datetime5">
              <a:rPr lang="en-US" smtClean="0"/>
              <a:t>4-Apr-22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98BAA7-1598-E741-9161-4FFC17634FA9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39356-365C-4545-A286-1563346C04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7FA9A-2427-BC4B-A524-89A7CFA36F11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66846-63DB-F049-99DE-99260DADE7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D965E-DB3A-5B46-BC7F-89DECB829B25}" type="datetime5">
              <a:rPr lang="en-US" smtClean="0"/>
              <a:t>4-Apr-22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51BD2-58D5-7E45-9FCF-47C84745B9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673D3-9971-B44D-B489-74776F3BF3C7}" type="datetime5">
              <a:rPr lang="en-US" smtClean="0"/>
              <a:t>4-Apr-22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FEB78-787E-F241-B614-6B7F13E11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8839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4CC0DC-A0B4-DF44-ADA4-753F2A592B42}" type="datetime5">
              <a:rPr lang="en-US" smtClean="0"/>
              <a:t>4-Apr-22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F89EC-AA6B-CE4E-BF8A-1EC986637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E171C4-3231-B64D-935C-992D96D63A73}" type="datetime5">
              <a:rPr lang="en-US" smtClean="0"/>
              <a:t>4-Apr-22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8F3B2-A42B-874A-B5ED-113F62862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09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686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250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86999F80-3AC4-1442-B348-9D331FA45059}" type="datetime5">
              <a:rPr lang="en-US" smtClean="0"/>
              <a:t>4-Apr-22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6492875"/>
            <a:ext cx="682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" y="7178"/>
            <a:ext cx="749235" cy="1188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40.emf"/><Relationship Id="rId4" Type="http://schemas.openxmlformats.org/officeDocument/2006/relationships/image" Target="../media/image37.emf"/><Relationship Id="rId9" Type="http://schemas.openxmlformats.org/officeDocument/2006/relationships/oleObject" Target="../embeddings/oleObject3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44.e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oleObject" Target="../embeddings/oleObject40.bin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50.emf"/><Relationship Id="rId4" Type="http://schemas.openxmlformats.org/officeDocument/2006/relationships/image" Target="../media/image48.emf"/><Relationship Id="rId9" Type="http://schemas.openxmlformats.org/officeDocument/2006/relationships/oleObject" Target="../embeddings/oleObject4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4.e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56.emf"/><Relationship Id="rId4" Type="http://schemas.openxmlformats.org/officeDocument/2006/relationships/image" Target="../media/image53.emf"/><Relationship Id="rId9" Type="http://schemas.openxmlformats.org/officeDocument/2006/relationships/oleObject" Target="../embeddings/oleObject4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5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9.e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61.emf"/><Relationship Id="rId4" Type="http://schemas.openxmlformats.org/officeDocument/2006/relationships/image" Target="../media/image58.emf"/><Relationship Id="rId9" Type="http://schemas.openxmlformats.org/officeDocument/2006/relationships/oleObject" Target="../embeddings/oleObject5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6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3.e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65.emf"/><Relationship Id="rId4" Type="http://schemas.openxmlformats.org/officeDocument/2006/relationships/image" Target="../media/image62.emf"/><Relationship Id="rId9" Type="http://schemas.openxmlformats.org/officeDocument/2006/relationships/oleObject" Target="../embeddings/oleObject5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oleObject" Target="../embeddings/oleObject58.bin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69.emf"/><Relationship Id="rId4" Type="http://schemas.openxmlformats.org/officeDocument/2006/relationships/image" Target="../media/image67.emf"/><Relationship Id="rId9" Type="http://schemas.openxmlformats.org/officeDocument/2006/relationships/oleObject" Target="../embeddings/oleObject6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74.emf"/><Relationship Id="rId3" Type="http://schemas.openxmlformats.org/officeDocument/2006/relationships/image" Target="../media/image75.JPG"/><Relationship Id="rId7" Type="http://schemas.openxmlformats.org/officeDocument/2006/relationships/image" Target="../media/image71.emf"/><Relationship Id="rId12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73.emf"/><Relationship Id="rId5" Type="http://schemas.openxmlformats.org/officeDocument/2006/relationships/image" Target="../media/image70.e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8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7.e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79.emf"/><Relationship Id="rId4" Type="http://schemas.openxmlformats.org/officeDocument/2006/relationships/image" Target="../media/image76.emf"/><Relationship Id="rId9" Type="http://schemas.openxmlformats.org/officeDocument/2006/relationships/oleObject" Target="../embeddings/oleObject6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13" Type="http://schemas.openxmlformats.org/officeDocument/2006/relationships/oleObject" Target="../embeddings/oleObject76.bin"/><Relationship Id="rId18" Type="http://schemas.openxmlformats.org/officeDocument/2006/relationships/image" Target="../media/image87.emf"/><Relationship Id="rId3" Type="http://schemas.openxmlformats.org/officeDocument/2006/relationships/oleObject" Target="../embeddings/oleObject71.bin"/><Relationship Id="rId21" Type="http://schemas.openxmlformats.org/officeDocument/2006/relationships/oleObject" Target="../embeddings/oleObject80.bin"/><Relationship Id="rId7" Type="http://schemas.openxmlformats.org/officeDocument/2006/relationships/oleObject" Target="../embeddings/oleObject73.bin"/><Relationship Id="rId12" Type="http://schemas.openxmlformats.org/officeDocument/2006/relationships/image" Target="../media/image85.emf"/><Relationship Id="rId17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9.emf"/><Relationship Id="rId20" Type="http://schemas.openxmlformats.org/officeDocument/2006/relationships/image" Target="../media/image88.e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emf"/><Relationship Id="rId11" Type="http://schemas.openxmlformats.org/officeDocument/2006/relationships/oleObject" Target="../embeddings/oleObject75.bin"/><Relationship Id="rId24" Type="http://schemas.openxmlformats.org/officeDocument/2006/relationships/image" Target="../media/image90.emf"/><Relationship Id="rId5" Type="http://schemas.openxmlformats.org/officeDocument/2006/relationships/oleObject" Target="../embeddings/oleObject72.bin"/><Relationship Id="rId15" Type="http://schemas.openxmlformats.org/officeDocument/2006/relationships/oleObject" Target="../embeddings/oleObject77.bin"/><Relationship Id="rId23" Type="http://schemas.openxmlformats.org/officeDocument/2006/relationships/oleObject" Target="../embeddings/oleObject81.bin"/><Relationship Id="rId10" Type="http://schemas.openxmlformats.org/officeDocument/2006/relationships/image" Target="../media/image84.emf"/><Relationship Id="rId19" Type="http://schemas.openxmlformats.org/officeDocument/2006/relationships/oleObject" Target="../embeddings/oleObject79.bin"/><Relationship Id="rId4" Type="http://schemas.openxmlformats.org/officeDocument/2006/relationships/image" Target="../media/image81.emf"/><Relationship Id="rId9" Type="http://schemas.openxmlformats.org/officeDocument/2006/relationships/oleObject" Target="../embeddings/oleObject74.bin"/><Relationship Id="rId14" Type="http://schemas.openxmlformats.org/officeDocument/2006/relationships/image" Target="../media/image86.emf"/><Relationship Id="rId22" Type="http://schemas.openxmlformats.org/officeDocument/2006/relationships/image" Target="../media/image8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emf"/><Relationship Id="rId20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6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.emf"/><Relationship Id="rId22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9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97.JPG"/><Relationship Id="rId7" Type="http://schemas.openxmlformats.org/officeDocument/2006/relationships/oleObject" Target="../embeddings/oleObject8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8.JPG"/><Relationship Id="rId5" Type="http://schemas.openxmlformats.org/officeDocument/2006/relationships/image" Target="../media/image95.emf"/><Relationship Id="rId4" Type="http://schemas.openxmlformats.org/officeDocument/2006/relationships/oleObject" Target="../embeddings/oleObject8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7.JPG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9.emf"/><Relationship Id="rId5" Type="http://schemas.openxmlformats.org/officeDocument/2006/relationships/oleObject" Target="../embeddings/oleObject86.bin"/><Relationship Id="rId4" Type="http://schemas.openxmlformats.org/officeDocument/2006/relationships/image" Target="../media/image10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89.bin"/><Relationship Id="rId4" Type="http://schemas.openxmlformats.org/officeDocument/2006/relationships/image" Target="../media/image10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fastjet.fr/repo/fastjet-doc-3.0.3.pdf" TargetMode="External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13" Type="http://schemas.openxmlformats.org/officeDocument/2006/relationships/image" Target="../media/image109.emf"/><Relationship Id="rId3" Type="http://schemas.openxmlformats.org/officeDocument/2006/relationships/image" Target="../media/image110.JPG"/><Relationship Id="rId7" Type="http://schemas.openxmlformats.org/officeDocument/2006/relationships/image" Target="../media/image106.emf"/><Relationship Id="rId12" Type="http://schemas.openxmlformats.org/officeDocument/2006/relationships/oleObject" Target="../embeddings/oleObject9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91.bin"/><Relationship Id="rId11" Type="http://schemas.openxmlformats.org/officeDocument/2006/relationships/image" Target="../media/image108.emf"/><Relationship Id="rId5" Type="http://schemas.openxmlformats.org/officeDocument/2006/relationships/image" Target="../media/image105.emf"/><Relationship Id="rId10" Type="http://schemas.openxmlformats.org/officeDocument/2006/relationships/oleObject" Target="../embeddings/oleObject93.bin"/><Relationship Id="rId4" Type="http://schemas.openxmlformats.org/officeDocument/2006/relationships/oleObject" Target="../embeddings/oleObject90.bin"/><Relationship Id="rId9" Type="http://schemas.openxmlformats.org/officeDocument/2006/relationships/image" Target="../media/image107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13" Type="http://schemas.openxmlformats.org/officeDocument/2006/relationships/image" Target="../media/image115.emf"/><Relationship Id="rId3" Type="http://schemas.openxmlformats.org/officeDocument/2006/relationships/image" Target="../media/image110.JPG"/><Relationship Id="rId7" Type="http://schemas.openxmlformats.org/officeDocument/2006/relationships/image" Target="../media/image112.emf"/><Relationship Id="rId12" Type="http://schemas.openxmlformats.org/officeDocument/2006/relationships/oleObject" Target="../embeddings/oleObject99.bin"/><Relationship Id="rId17" Type="http://schemas.openxmlformats.org/officeDocument/2006/relationships/image" Target="../media/image117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01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96.bin"/><Relationship Id="rId11" Type="http://schemas.openxmlformats.org/officeDocument/2006/relationships/image" Target="../media/image114.emf"/><Relationship Id="rId5" Type="http://schemas.openxmlformats.org/officeDocument/2006/relationships/image" Target="../media/image111.emf"/><Relationship Id="rId15" Type="http://schemas.openxmlformats.org/officeDocument/2006/relationships/image" Target="../media/image116.emf"/><Relationship Id="rId10" Type="http://schemas.openxmlformats.org/officeDocument/2006/relationships/oleObject" Target="../embeddings/oleObject98.bin"/><Relationship Id="rId4" Type="http://schemas.openxmlformats.org/officeDocument/2006/relationships/oleObject" Target="../embeddings/oleObject95.bin"/><Relationship Id="rId9" Type="http://schemas.openxmlformats.org/officeDocument/2006/relationships/image" Target="../media/image113.emf"/><Relationship Id="rId14" Type="http://schemas.openxmlformats.org/officeDocument/2006/relationships/oleObject" Target="../embeddings/oleObject10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image" Target="../media/image110.JPG"/><Relationship Id="rId7" Type="http://schemas.openxmlformats.org/officeDocument/2006/relationships/image" Target="../media/image10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107.emf"/><Relationship Id="rId4" Type="http://schemas.openxmlformats.org/officeDocument/2006/relationships/oleObject" Target="../embeddings/oleObject102.bin"/><Relationship Id="rId9" Type="http://schemas.openxmlformats.org/officeDocument/2006/relationships/image" Target="../media/image118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13" Type="http://schemas.openxmlformats.org/officeDocument/2006/relationships/oleObject" Target="../embeddings/oleObject110.bin"/><Relationship Id="rId18" Type="http://schemas.openxmlformats.org/officeDocument/2006/relationships/image" Target="../media/image126.emf"/><Relationship Id="rId26" Type="http://schemas.openxmlformats.org/officeDocument/2006/relationships/image" Target="../media/image130.emf"/><Relationship Id="rId3" Type="http://schemas.openxmlformats.org/officeDocument/2006/relationships/oleObject" Target="../embeddings/oleObject105.bin"/><Relationship Id="rId21" Type="http://schemas.openxmlformats.org/officeDocument/2006/relationships/oleObject" Target="../embeddings/oleObject114.bin"/><Relationship Id="rId7" Type="http://schemas.openxmlformats.org/officeDocument/2006/relationships/oleObject" Target="../embeddings/oleObject107.bin"/><Relationship Id="rId12" Type="http://schemas.openxmlformats.org/officeDocument/2006/relationships/image" Target="../media/image123.emf"/><Relationship Id="rId17" Type="http://schemas.openxmlformats.org/officeDocument/2006/relationships/oleObject" Target="../embeddings/oleObject112.bin"/><Relationship Id="rId25" Type="http://schemas.openxmlformats.org/officeDocument/2006/relationships/oleObject" Target="../embeddings/oleObject11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5.emf"/><Relationship Id="rId20" Type="http://schemas.openxmlformats.org/officeDocument/2006/relationships/image" Target="../media/image127.emf"/><Relationship Id="rId29" Type="http://schemas.openxmlformats.org/officeDocument/2006/relationships/oleObject" Target="../embeddings/oleObject118.bin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20.emf"/><Relationship Id="rId11" Type="http://schemas.openxmlformats.org/officeDocument/2006/relationships/oleObject" Target="../embeddings/oleObject109.bin"/><Relationship Id="rId24" Type="http://schemas.openxmlformats.org/officeDocument/2006/relationships/image" Target="../media/image129.emf"/><Relationship Id="rId32" Type="http://schemas.openxmlformats.org/officeDocument/2006/relationships/image" Target="../media/image133.emf"/><Relationship Id="rId5" Type="http://schemas.openxmlformats.org/officeDocument/2006/relationships/oleObject" Target="../embeddings/oleObject106.bin"/><Relationship Id="rId15" Type="http://schemas.openxmlformats.org/officeDocument/2006/relationships/oleObject" Target="../embeddings/oleObject111.bin"/><Relationship Id="rId23" Type="http://schemas.openxmlformats.org/officeDocument/2006/relationships/oleObject" Target="../embeddings/oleObject115.bin"/><Relationship Id="rId28" Type="http://schemas.openxmlformats.org/officeDocument/2006/relationships/image" Target="../media/image131.emf"/><Relationship Id="rId10" Type="http://schemas.openxmlformats.org/officeDocument/2006/relationships/image" Target="../media/image122.emf"/><Relationship Id="rId19" Type="http://schemas.openxmlformats.org/officeDocument/2006/relationships/oleObject" Target="../embeddings/oleObject113.bin"/><Relationship Id="rId31" Type="http://schemas.openxmlformats.org/officeDocument/2006/relationships/oleObject" Target="../embeddings/oleObject119.bin"/><Relationship Id="rId4" Type="http://schemas.openxmlformats.org/officeDocument/2006/relationships/image" Target="../media/image119.emf"/><Relationship Id="rId9" Type="http://schemas.openxmlformats.org/officeDocument/2006/relationships/oleObject" Target="../embeddings/oleObject108.bin"/><Relationship Id="rId14" Type="http://schemas.openxmlformats.org/officeDocument/2006/relationships/image" Target="../media/image124.emf"/><Relationship Id="rId22" Type="http://schemas.openxmlformats.org/officeDocument/2006/relationships/image" Target="../media/image128.emf"/><Relationship Id="rId27" Type="http://schemas.openxmlformats.org/officeDocument/2006/relationships/oleObject" Target="../embeddings/oleObject117.bin"/><Relationship Id="rId30" Type="http://schemas.openxmlformats.org/officeDocument/2006/relationships/image" Target="../media/image132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2.bin"/><Relationship Id="rId13" Type="http://schemas.openxmlformats.org/officeDocument/2006/relationships/image" Target="../media/image138.emf"/><Relationship Id="rId3" Type="http://schemas.openxmlformats.org/officeDocument/2006/relationships/image" Target="../media/image110.JPG"/><Relationship Id="rId7" Type="http://schemas.openxmlformats.org/officeDocument/2006/relationships/image" Target="../media/image135.emf"/><Relationship Id="rId12" Type="http://schemas.openxmlformats.org/officeDocument/2006/relationships/oleObject" Target="../embeddings/oleObject124.bin"/><Relationship Id="rId17" Type="http://schemas.openxmlformats.org/officeDocument/2006/relationships/image" Target="../media/image140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6.bin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21.bin"/><Relationship Id="rId11" Type="http://schemas.openxmlformats.org/officeDocument/2006/relationships/image" Target="../media/image137.emf"/><Relationship Id="rId5" Type="http://schemas.openxmlformats.org/officeDocument/2006/relationships/image" Target="../media/image134.emf"/><Relationship Id="rId15" Type="http://schemas.openxmlformats.org/officeDocument/2006/relationships/image" Target="../media/image139.emf"/><Relationship Id="rId10" Type="http://schemas.openxmlformats.org/officeDocument/2006/relationships/oleObject" Target="../embeddings/oleObject123.bin"/><Relationship Id="rId4" Type="http://schemas.openxmlformats.org/officeDocument/2006/relationships/oleObject" Target="../embeddings/oleObject120.bin"/><Relationship Id="rId9" Type="http://schemas.openxmlformats.org/officeDocument/2006/relationships/image" Target="../media/image136.emf"/><Relationship Id="rId14" Type="http://schemas.openxmlformats.org/officeDocument/2006/relationships/oleObject" Target="../embeddings/oleObject12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oleObject" Target="../embeddings/oleObject132.bin"/><Relationship Id="rId3" Type="http://schemas.openxmlformats.org/officeDocument/2006/relationships/oleObject" Target="../embeddings/oleObject127.bin"/><Relationship Id="rId7" Type="http://schemas.openxmlformats.org/officeDocument/2006/relationships/oleObject" Target="../embeddings/oleObject129.bin"/><Relationship Id="rId12" Type="http://schemas.openxmlformats.org/officeDocument/2006/relationships/image" Target="../media/image14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42.emf"/><Relationship Id="rId11" Type="http://schemas.openxmlformats.org/officeDocument/2006/relationships/oleObject" Target="../embeddings/oleObject131.bin"/><Relationship Id="rId5" Type="http://schemas.openxmlformats.org/officeDocument/2006/relationships/oleObject" Target="../embeddings/oleObject128.bin"/><Relationship Id="rId10" Type="http://schemas.openxmlformats.org/officeDocument/2006/relationships/image" Target="../media/image144.emf"/><Relationship Id="rId4" Type="http://schemas.openxmlformats.org/officeDocument/2006/relationships/image" Target="../media/image141.emf"/><Relationship Id="rId9" Type="http://schemas.openxmlformats.org/officeDocument/2006/relationships/oleObject" Target="../embeddings/oleObject130.bin"/><Relationship Id="rId14" Type="http://schemas.openxmlformats.org/officeDocument/2006/relationships/image" Target="../media/image146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13" Type="http://schemas.openxmlformats.org/officeDocument/2006/relationships/oleObject" Target="../embeddings/oleObject138.bin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5.bin"/><Relationship Id="rId12" Type="http://schemas.openxmlformats.org/officeDocument/2006/relationships/image" Target="../media/image151.emf"/><Relationship Id="rId17" Type="http://schemas.openxmlformats.org/officeDocument/2006/relationships/image" Target="../media/image152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40.bin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48.emf"/><Relationship Id="rId11" Type="http://schemas.openxmlformats.org/officeDocument/2006/relationships/oleObject" Target="../embeddings/oleObject137.bin"/><Relationship Id="rId5" Type="http://schemas.openxmlformats.org/officeDocument/2006/relationships/oleObject" Target="../embeddings/oleObject134.bin"/><Relationship Id="rId15" Type="http://schemas.openxmlformats.org/officeDocument/2006/relationships/oleObject" Target="../embeddings/oleObject139.bin"/><Relationship Id="rId10" Type="http://schemas.openxmlformats.org/officeDocument/2006/relationships/image" Target="../media/image150.emf"/><Relationship Id="rId4" Type="http://schemas.openxmlformats.org/officeDocument/2006/relationships/image" Target="../media/image147.emf"/><Relationship Id="rId9" Type="http://schemas.openxmlformats.org/officeDocument/2006/relationships/oleObject" Target="../embeddings/oleObject136.bin"/><Relationship Id="rId14" Type="http://schemas.openxmlformats.org/officeDocument/2006/relationships/image" Target="../media/image146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oleObject" Target="../embeddings/oleObject146.bin"/><Relationship Id="rId18" Type="http://schemas.openxmlformats.org/officeDocument/2006/relationships/oleObject" Target="../embeddings/oleObject149.bin"/><Relationship Id="rId3" Type="http://schemas.openxmlformats.org/officeDocument/2006/relationships/oleObject" Target="../embeddings/oleObject141.bin"/><Relationship Id="rId21" Type="http://schemas.openxmlformats.org/officeDocument/2006/relationships/image" Target="../media/image159.emf"/><Relationship Id="rId7" Type="http://schemas.openxmlformats.org/officeDocument/2006/relationships/oleObject" Target="../embeddings/oleObject143.bin"/><Relationship Id="rId12" Type="http://schemas.openxmlformats.org/officeDocument/2006/relationships/image" Target="../media/image146.emf"/><Relationship Id="rId17" Type="http://schemas.openxmlformats.org/officeDocument/2006/relationships/image" Target="../media/image157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48.bin"/><Relationship Id="rId20" Type="http://schemas.openxmlformats.org/officeDocument/2006/relationships/oleObject" Target="../embeddings/oleObject150.bin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54.emf"/><Relationship Id="rId11" Type="http://schemas.openxmlformats.org/officeDocument/2006/relationships/oleObject" Target="../embeddings/oleObject145.bin"/><Relationship Id="rId5" Type="http://schemas.openxmlformats.org/officeDocument/2006/relationships/oleObject" Target="../embeddings/oleObject142.bin"/><Relationship Id="rId15" Type="http://schemas.openxmlformats.org/officeDocument/2006/relationships/image" Target="../media/image156.emf"/><Relationship Id="rId10" Type="http://schemas.openxmlformats.org/officeDocument/2006/relationships/image" Target="../media/image155.emf"/><Relationship Id="rId19" Type="http://schemas.openxmlformats.org/officeDocument/2006/relationships/image" Target="../media/image158.emf"/><Relationship Id="rId4" Type="http://schemas.openxmlformats.org/officeDocument/2006/relationships/image" Target="../media/image153.emf"/><Relationship Id="rId9" Type="http://schemas.openxmlformats.org/officeDocument/2006/relationships/oleObject" Target="../embeddings/oleObject144.bin"/><Relationship Id="rId14" Type="http://schemas.openxmlformats.org/officeDocument/2006/relationships/oleObject" Target="../embeddings/oleObject147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.emf"/><Relationship Id="rId9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emf"/><Relationship Id="rId13" Type="http://schemas.openxmlformats.org/officeDocument/2006/relationships/oleObject" Target="../embeddings/oleObject156.bin"/><Relationship Id="rId3" Type="http://schemas.openxmlformats.org/officeDocument/2006/relationships/oleObject" Target="../embeddings/oleObject151.bin"/><Relationship Id="rId7" Type="http://schemas.openxmlformats.org/officeDocument/2006/relationships/oleObject" Target="../embeddings/oleObject153.bin"/><Relationship Id="rId12" Type="http://schemas.openxmlformats.org/officeDocument/2006/relationships/image" Target="../media/image164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6.e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61.emf"/><Relationship Id="rId11" Type="http://schemas.openxmlformats.org/officeDocument/2006/relationships/oleObject" Target="../embeddings/oleObject155.bin"/><Relationship Id="rId5" Type="http://schemas.openxmlformats.org/officeDocument/2006/relationships/oleObject" Target="../embeddings/oleObject152.bin"/><Relationship Id="rId15" Type="http://schemas.openxmlformats.org/officeDocument/2006/relationships/oleObject" Target="../embeddings/oleObject157.bin"/><Relationship Id="rId10" Type="http://schemas.openxmlformats.org/officeDocument/2006/relationships/image" Target="../media/image163.emf"/><Relationship Id="rId4" Type="http://schemas.openxmlformats.org/officeDocument/2006/relationships/image" Target="../media/image160.emf"/><Relationship Id="rId9" Type="http://schemas.openxmlformats.org/officeDocument/2006/relationships/oleObject" Target="../embeddings/oleObject154.bin"/><Relationship Id="rId14" Type="http://schemas.openxmlformats.org/officeDocument/2006/relationships/image" Target="../media/image16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emf"/><Relationship Id="rId13" Type="http://schemas.openxmlformats.org/officeDocument/2006/relationships/oleObject" Target="../embeddings/oleObject163.bin"/><Relationship Id="rId18" Type="http://schemas.openxmlformats.org/officeDocument/2006/relationships/image" Target="../media/image174.emf"/><Relationship Id="rId3" Type="http://schemas.openxmlformats.org/officeDocument/2006/relationships/oleObject" Target="../embeddings/oleObject158.bin"/><Relationship Id="rId7" Type="http://schemas.openxmlformats.org/officeDocument/2006/relationships/oleObject" Target="../embeddings/oleObject160.bin"/><Relationship Id="rId12" Type="http://schemas.openxmlformats.org/officeDocument/2006/relationships/image" Target="../media/image171.emf"/><Relationship Id="rId17" Type="http://schemas.openxmlformats.org/officeDocument/2006/relationships/oleObject" Target="../embeddings/oleObject16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3.emf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68.emf"/><Relationship Id="rId11" Type="http://schemas.openxmlformats.org/officeDocument/2006/relationships/oleObject" Target="../embeddings/oleObject162.bin"/><Relationship Id="rId5" Type="http://schemas.openxmlformats.org/officeDocument/2006/relationships/oleObject" Target="../embeddings/oleObject159.bin"/><Relationship Id="rId15" Type="http://schemas.openxmlformats.org/officeDocument/2006/relationships/oleObject" Target="../embeddings/oleObject164.bin"/><Relationship Id="rId10" Type="http://schemas.openxmlformats.org/officeDocument/2006/relationships/image" Target="../media/image170.emf"/><Relationship Id="rId4" Type="http://schemas.openxmlformats.org/officeDocument/2006/relationships/image" Target="../media/image167.emf"/><Relationship Id="rId9" Type="http://schemas.openxmlformats.org/officeDocument/2006/relationships/oleObject" Target="../embeddings/oleObject161.bin"/><Relationship Id="rId14" Type="http://schemas.openxmlformats.org/officeDocument/2006/relationships/image" Target="../media/image17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emf"/><Relationship Id="rId13" Type="http://schemas.openxmlformats.org/officeDocument/2006/relationships/oleObject" Target="../embeddings/oleObject171.bin"/><Relationship Id="rId3" Type="http://schemas.openxmlformats.org/officeDocument/2006/relationships/oleObject" Target="../embeddings/oleObject166.bin"/><Relationship Id="rId7" Type="http://schemas.openxmlformats.org/officeDocument/2006/relationships/oleObject" Target="../embeddings/oleObject168.bin"/><Relationship Id="rId12" Type="http://schemas.openxmlformats.org/officeDocument/2006/relationships/image" Target="../media/image17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76.emf"/><Relationship Id="rId11" Type="http://schemas.openxmlformats.org/officeDocument/2006/relationships/oleObject" Target="../embeddings/oleObject170.bin"/><Relationship Id="rId5" Type="http://schemas.openxmlformats.org/officeDocument/2006/relationships/oleObject" Target="../embeddings/oleObject167.bin"/><Relationship Id="rId10" Type="http://schemas.openxmlformats.org/officeDocument/2006/relationships/image" Target="../media/image178.emf"/><Relationship Id="rId4" Type="http://schemas.openxmlformats.org/officeDocument/2006/relationships/image" Target="../media/image175.emf"/><Relationship Id="rId9" Type="http://schemas.openxmlformats.org/officeDocument/2006/relationships/oleObject" Target="../embeddings/oleObject169.bin"/><Relationship Id="rId14" Type="http://schemas.openxmlformats.org/officeDocument/2006/relationships/image" Target="../media/image180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5.bin"/><Relationship Id="rId13" Type="http://schemas.openxmlformats.org/officeDocument/2006/relationships/image" Target="../media/image185.emf"/><Relationship Id="rId3" Type="http://schemas.openxmlformats.org/officeDocument/2006/relationships/oleObject" Target="../embeddings/oleObject172.bin"/><Relationship Id="rId7" Type="http://schemas.openxmlformats.org/officeDocument/2006/relationships/image" Target="../media/image182.emf"/><Relationship Id="rId12" Type="http://schemas.openxmlformats.org/officeDocument/2006/relationships/oleObject" Target="../embeddings/oleObject17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74.bin"/><Relationship Id="rId11" Type="http://schemas.openxmlformats.org/officeDocument/2006/relationships/image" Target="../media/image184.emf"/><Relationship Id="rId5" Type="http://schemas.openxmlformats.org/officeDocument/2006/relationships/oleObject" Target="../embeddings/oleObject173.bin"/><Relationship Id="rId15" Type="http://schemas.openxmlformats.org/officeDocument/2006/relationships/image" Target="../media/image186.emf"/><Relationship Id="rId10" Type="http://schemas.openxmlformats.org/officeDocument/2006/relationships/oleObject" Target="../embeddings/oleObject176.bin"/><Relationship Id="rId4" Type="http://schemas.openxmlformats.org/officeDocument/2006/relationships/image" Target="../media/image181.emf"/><Relationship Id="rId9" Type="http://schemas.openxmlformats.org/officeDocument/2006/relationships/image" Target="../media/image183.emf"/><Relationship Id="rId14" Type="http://schemas.openxmlformats.org/officeDocument/2006/relationships/oleObject" Target="../embeddings/oleObject178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2.bin"/><Relationship Id="rId13" Type="http://schemas.openxmlformats.org/officeDocument/2006/relationships/image" Target="../media/image189.emf"/><Relationship Id="rId18" Type="http://schemas.openxmlformats.org/officeDocument/2006/relationships/oleObject" Target="../embeddings/oleObject187.bin"/><Relationship Id="rId3" Type="http://schemas.openxmlformats.org/officeDocument/2006/relationships/oleObject" Target="../embeddings/oleObject179.bin"/><Relationship Id="rId7" Type="http://schemas.openxmlformats.org/officeDocument/2006/relationships/image" Target="../media/image182.emf"/><Relationship Id="rId12" Type="http://schemas.openxmlformats.org/officeDocument/2006/relationships/oleObject" Target="../embeddings/oleObject184.bin"/><Relationship Id="rId17" Type="http://schemas.openxmlformats.org/officeDocument/2006/relationships/image" Target="../media/image191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86.bin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81.bin"/><Relationship Id="rId11" Type="http://schemas.openxmlformats.org/officeDocument/2006/relationships/image" Target="../media/image188.emf"/><Relationship Id="rId5" Type="http://schemas.openxmlformats.org/officeDocument/2006/relationships/oleObject" Target="../embeddings/oleObject180.bin"/><Relationship Id="rId15" Type="http://schemas.openxmlformats.org/officeDocument/2006/relationships/image" Target="../media/image190.emf"/><Relationship Id="rId10" Type="http://schemas.openxmlformats.org/officeDocument/2006/relationships/oleObject" Target="../embeddings/oleObject183.bin"/><Relationship Id="rId19" Type="http://schemas.openxmlformats.org/officeDocument/2006/relationships/image" Target="../media/image192.emf"/><Relationship Id="rId4" Type="http://schemas.openxmlformats.org/officeDocument/2006/relationships/image" Target="../media/image181.emf"/><Relationship Id="rId9" Type="http://schemas.openxmlformats.org/officeDocument/2006/relationships/image" Target="../media/image187.emf"/><Relationship Id="rId14" Type="http://schemas.openxmlformats.org/officeDocument/2006/relationships/oleObject" Target="../embeddings/oleObject185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5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emf"/><Relationship Id="rId11" Type="http://schemas.openxmlformats.org/officeDocument/2006/relationships/image" Target="../media/image26.JP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4.e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1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e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0.e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2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3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e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35.emf"/><Relationship Id="rId4" Type="http://schemas.openxmlformats.org/officeDocument/2006/relationships/image" Target="../media/image32.emf"/><Relationship Id="rId9" Type="http://schemas.openxmlformats.org/officeDocument/2006/relationships/oleObject" Target="../embeddings/oleObject2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535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pPr algn="ctr"/>
            <a:r>
              <a:rPr lang="en-US" sz="3200" dirty="0"/>
              <a:t>Quantum </a:t>
            </a:r>
            <a:r>
              <a:rPr lang="en-US" sz="3200" dirty="0" err="1"/>
              <a:t>Chromodynamics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EAFF3FE-8142-1E48-8168-C3522D640855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200" y="1828800"/>
            <a:ext cx="513768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4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Gellman Matrices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38270"/>
              </p:ext>
            </p:extLst>
          </p:nvPr>
        </p:nvGraphicFramePr>
        <p:xfrm>
          <a:off x="414337" y="1454150"/>
          <a:ext cx="7739063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23" name="Equation" r:id="rId3" imgW="3771900" imgH="508000" progId="Equation.DSMT4">
                  <p:embed/>
                </p:oleObj>
              </mc:Choice>
              <mc:Fallback>
                <p:oleObj name="Equation" r:id="rId3" imgW="37719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454150"/>
                        <a:ext cx="7739063" cy="104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490383"/>
              </p:ext>
            </p:extLst>
          </p:nvPr>
        </p:nvGraphicFramePr>
        <p:xfrm>
          <a:off x="430212" y="3179763"/>
          <a:ext cx="7265988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24" name="Equation" r:id="rId5" imgW="3479800" imgH="228600" progId="Equation.DSMT4">
                  <p:embed/>
                </p:oleObj>
              </mc:Choice>
              <mc:Fallback>
                <p:oleObj name="Equation" r:id="rId5" imgW="3479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0212" y="3179763"/>
                        <a:ext cx="7265988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203816"/>
              </p:ext>
            </p:extLst>
          </p:nvPr>
        </p:nvGraphicFramePr>
        <p:xfrm>
          <a:off x="444499" y="3886200"/>
          <a:ext cx="7327901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25" name="Equation" r:id="rId7" imgW="3556000" imgH="1041400" progId="Equation.DSMT4">
                  <p:embed/>
                </p:oleObj>
              </mc:Choice>
              <mc:Fallback>
                <p:oleObj name="Equation" r:id="rId7" imgW="3556000" imgH="1041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4499" y="3886200"/>
                        <a:ext cx="7327901" cy="214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182244"/>
              </p:ext>
            </p:extLst>
          </p:nvPr>
        </p:nvGraphicFramePr>
        <p:xfrm>
          <a:off x="450849" y="2667000"/>
          <a:ext cx="5568951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26" name="Equation" r:id="rId9" imgW="2667000" imgH="203200" progId="Equation.DSMT4">
                  <p:embed/>
                </p:oleObj>
              </mc:Choice>
              <mc:Fallback>
                <p:oleObj name="Equation" r:id="rId9" imgW="2667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849" y="2667000"/>
                        <a:ext cx="5568951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58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Gauge Principle – </a:t>
            </a:r>
            <a:br>
              <a:rPr lang="en-US" dirty="0"/>
            </a:br>
            <a:r>
              <a:rPr lang="en-US" dirty="0" err="1"/>
              <a:t>Extention</a:t>
            </a:r>
            <a:r>
              <a:rPr lang="en-US" dirty="0"/>
              <a:t> to Non-</a:t>
            </a:r>
            <a:r>
              <a:rPr lang="en-US" dirty="0" err="1"/>
              <a:t>abelian</a:t>
            </a:r>
            <a:r>
              <a:rPr lang="en-US" dirty="0"/>
              <a:t> Case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078308"/>
              </p:ext>
            </p:extLst>
          </p:nvPr>
        </p:nvGraphicFramePr>
        <p:xfrm>
          <a:off x="338137" y="1371600"/>
          <a:ext cx="804386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82" name="Equation" r:id="rId3" imgW="3352800" imgH="228600" progId="Equation.DSMT4">
                  <p:embed/>
                </p:oleObj>
              </mc:Choice>
              <mc:Fallback>
                <p:oleObj name="Equation" r:id="rId3" imgW="3352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137" y="1371600"/>
                        <a:ext cx="8043863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331573"/>
              </p:ext>
            </p:extLst>
          </p:nvPr>
        </p:nvGraphicFramePr>
        <p:xfrm>
          <a:off x="307975" y="2087563"/>
          <a:ext cx="88360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83" name="Equation" r:id="rId5" imgW="3683000" imgH="228600" progId="Equation.DSMT4">
                  <p:embed/>
                </p:oleObj>
              </mc:Choice>
              <mc:Fallback>
                <p:oleObj name="Equation" r:id="rId5" imgW="3683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7975" y="2087563"/>
                        <a:ext cx="8836025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606941"/>
              </p:ext>
            </p:extLst>
          </p:nvPr>
        </p:nvGraphicFramePr>
        <p:xfrm>
          <a:off x="304800" y="2819400"/>
          <a:ext cx="84105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84" name="Equation" r:id="rId7" imgW="3505200" imgH="228600" progId="Equation.DSMT4">
                  <p:embed/>
                </p:oleObj>
              </mc:Choice>
              <mc:Fallback>
                <p:oleObj name="Equation" r:id="rId7" imgW="3505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2819400"/>
                        <a:ext cx="8410575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09794"/>
              </p:ext>
            </p:extLst>
          </p:nvPr>
        </p:nvGraphicFramePr>
        <p:xfrm>
          <a:off x="322262" y="3473450"/>
          <a:ext cx="79835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85" name="Equation" r:id="rId9" imgW="3327400" imgH="203200" progId="Equation.DSMT4">
                  <p:embed/>
                </p:oleObj>
              </mc:Choice>
              <mc:Fallback>
                <p:oleObj name="Equation" r:id="rId9" imgW="33274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2262" y="3473450"/>
                        <a:ext cx="7983538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479540"/>
              </p:ext>
            </p:extLst>
          </p:nvPr>
        </p:nvGraphicFramePr>
        <p:xfrm>
          <a:off x="320675" y="3938588"/>
          <a:ext cx="6918325" cy="171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86" name="Equation" r:id="rId11" imgW="2882900" imgH="711200" progId="Equation.DSMT4">
                  <p:embed/>
                </p:oleObj>
              </mc:Choice>
              <mc:Fallback>
                <p:oleObj name="Equation" r:id="rId11" imgW="28829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0675" y="3938588"/>
                        <a:ext cx="6918325" cy="171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989541"/>
              </p:ext>
            </p:extLst>
          </p:nvPr>
        </p:nvGraphicFramePr>
        <p:xfrm>
          <a:off x="304800" y="5410200"/>
          <a:ext cx="4024312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87" name="Equation" r:id="rId13" imgW="1676400" imgH="457200" progId="Equation.DSMT4">
                  <p:embed/>
                </p:oleObj>
              </mc:Choice>
              <mc:Fallback>
                <p:oleObj name="Equation" r:id="rId13" imgW="1676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4800" y="5410200"/>
                        <a:ext cx="4024312" cy="110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91632"/>
              </p:ext>
            </p:extLst>
          </p:nvPr>
        </p:nvGraphicFramePr>
        <p:xfrm>
          <a:off x="4546844" y="5638800"/>
          <a:ext cx="4444756" cy="1058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88" name="Equation" r:id="rId15" imgW="2032000" imgH="482600" progId="Equation.DSMT4">
                  <p:embed/>
                </p:oleObj>
              </mc:Choice>
              <mc:Fallback>
                <p:oleObj name="Equation" r:id="rId15" imgW="20320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46844" y="5638800"/>
                        <a:ext cx="4444756" cy="1058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629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Interactions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776512"/>
              </p:ext>
            </p:extLst>
          </p:nvPr>
        </p:nvGraphicFramePr>
        <p:xfrm>
          <a:off x="368299" y="1279525"/>
          <a:ext cx="8623301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22" name="Equation" r:id="rId3" imgW="3594100" imgH="482600" progId="Equation.DSMT4">
                  <p:embed/>
                </p:oleObj>
              </mc:Choice>
              <mc:Fallback>
                <p:oleObj name="Equation" r:id="rId3" imgW="35941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8299" y="1279525"/>
                        <a:ext cx="8623301" cy="1158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901708"/>
              </p:ext>
            </p:extLst>
          </p:nvPr>
        </p:nvGraphicFramePr>
        <p:xfrm>
          <a:off x="4800600" y="2819400"/>
          <a:ext cx="3565525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23" name="Equation" r:id="rId5" imgW="1485900" imgH="431800" progId="Equation.DSMT4">
                  <p:embed/>
                </p:oleObj>
              </mc:Choice>
              <mc:Fallback>
                <p:oleObj name="Equation" r:id="rId5" imgW="1485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0600" y="2819400"/>
                        <a:ext cx="3565525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photo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6" t="27495" r="20439" b="4892"/>
          <a:stretch/>
        </p:blipFill>
        <p:spPr>
          <a:xfrm rot="10800000">
            <a:off x="754596" y="3962400"/>
            <a:ext cx="2522003" cy="2286000"/>
          </a:xfrm>
          <a:prstGeom prst="rect">
            <a:avLst/>
          </a:prstGeom>
        </p:spPr>
      </p:pic>
      <p:pic>
        <p:nvPicPr>
          <p:cNvPr id="15" name="Picture 14" descr="photo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26906" r="6452" b="22254"/>
          <a:stretch/>
        </p:blipFill>
        <p:spPr>
          <a:xfrm rot="10800000">
            <a:off x="4213527" y="3962399"/>
            <a:ext cx="4854273" cy="2286000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421596"/>
              </p:ext>
            </p:extLst>
          </p:nvPr>
        </p:nvGraphicFramePr>
        <p:xfrm>
          <a:off x="34924" y="2743200"/>
          <a:ext cx="4156076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24" name="Equation" r:id="rId9" imgW="1955800" imgH="482600" progId="Equation.DSMT4">
                  <p:embed/>
                </p:oleObj>
              </mc:Choice>
              <mc:Fallback>
                <p:oleObj name="Equation" r:id="rId9" imgW="19558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924" y="2743200"/>
                        <a:ext cx="4156076" cy="1027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844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and Gluon States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693786"/>
              </p:ext>
            </p:extLst>
          </p:nvPr>
        </p:nvGraphicFramePr>
        <p:xfrm>
          <a:off x="935038" y="1243013"/>
          <a:ext cx="7240587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0" name="Equation" r:id="rId3" imgW="3975100" imgH="685800" progId="Equation.DSMT4">
                  <p:embed/>
                </p:oleObj>
              </mc:Choice>
              <mc:Fallback>
                <p:oleObj name="Equation" r:id="rId3" imgW="39751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5038" y="1243013"/>
                        <a:ext cx="7240587" cy="124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824925"/>
              </p:ext>
            </p:extLst>
          </p:nvPr>
        </p:nvGraphicFramePr>
        <p:xfrm>
          <a:off x="71438" y="2514600"/>
          <a:ext cx="4949825" cy="397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1" name="Equation" r:id="rId5" imgW="2717800" imgH="2184400" progId="Equation.DSMT4">
                  <p:embed/>
                </p:oleObj>
              </mc:Choice>
              <mc:Fallback>
                <p:oleObj name="Equation" r:id="rId5" imgW="2717800" imgH="218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438" y="2514600"/>
                        <a:ext cx="4949825" cy="3979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531267"/>
              </p:ext>
            </p:extLst>
          </p:nvPr>
        </p:nvGraphicFramePr>
        <p:xfrm>
          <a:off x="5029200" y="2362200"/>
          <a:ext cx="3816350" cy="305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2" name="Equation" r:id="rId7" imgW="2095500" imgH="1676400" progId="Equation.DSMT4">
                  <p:embed/>
                </p:oleObj>
              </mc:Choice>
              <mc:Fallback>
                <p:oleObj name="Equation" r:id="rId7" imgW="2095500" imgH="167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29200" y="2362200"/>
                        <a:ext cx="3816350" cy="305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87177"/>
              </p:ext>
            </p:extLst>
          </p:nvPr>
        </p:nvGraphicFramePr>
        <p:xfrm>
          <a:off x="5181600" y="5562600"/>
          <a:ext cx="3659854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3" name="Equation" r:id="rId9" imgW="2222500" imgH="647700" progId="Equation.DSMT4">
                  <p:embed/>
                </p:oleObj>
              </mc:Choice>
              <mc:Fallback>
                <p:oleObj name="Equation" r:id="rId9" imgW="22225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81600" y="5562600"/>
                        <a:ext cx="3659854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134421"/>
              </p:ext>
            </p:extLst>
          </p:nvPr>
        </p:nvGraphicFramePr>
        <p:xfrm>
          <a:off x="7086600" y="5867400"/>
          <a:ext cx="1905000" cy="476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4" name="Equation" r:id="rId11" imgW="812800" imgH="203200" progId="Equation.DSMT4">
                  <p:embed/>
                </p:oleObj>
              </mc:Choice>
              <mc:Fallback>
                <p:oleObj name="Equation" r:id="rId11" imgW="812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86600" y="5867400"/>
                        <a:ext cx="1905000" cy="476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706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Diquark</a:t>
            </a:r>
            <a:r>
              <a:rPr lang="en-US" dirty="0"/>
              <a:t> System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956017"/>
              </p:ext>
            </p:extLst>
          </p:nvPr>
        </p:nvGraphicFramePr>
        <p:xfrm>
          <a:off x="1360394" y="2057400"/>
          <a:ext cx="6335806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16" name="Equation" r:id="rId3" imgW="3263900" imgH="431800" progId="Equation.DSMT4">
                  <p:embed/>
                </p:oleObj>
              </mc:Choice>
              <mc:Fallback>
                <p:oleObj name="Equation" r:id="rId3" imgW="3263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394" y="2057400"/>
                        <a:ext cx="6335806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534107"/>
              </p:ext>
            </p:extLst>
          </p:nvPr>
        </p:nvGraphicFramePr>
        <p:xfrm>
          <a:off x="1146081" y="3048000"/>
          <a:ext cx="2322606" cy="33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17" name="Equation" r:id="rId5" imgW="1117600" imgH="1600200" progId="Equation.DSMT4">
                  <p:embed/>
                </p:oleObj>
              </mc:Choice>
              <mc:Fallback>
                <p:oleObj name="Equation" r:id="rId5" imgW="111760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6081" y="3048000"/>
                        <a:ext cx="2322606" cy="33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966549"/>
              </p:ext>
            </p:extLst>
          </p:nvPr>
        </p:nvGraphicFramePr>
        <p:xfrm>
          <a:off x="4916487" y="3074987"/>
          <a:ext cx="2322513" cy="332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18" name="Equation" r:id="rId7" imgW="1117600" imgH="1600200" progId="Equation.DSMT4">
                  <p:embed/>
                </p:oleObj>
              </mc:Choice>
              <mc:Fallback>
                <p:oleObj name="Equation" r:id="rId7" imgW="111760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16487" y="3074987"/>
                        <a:ext cx="2322513" cy="332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447293"/>
              </p:ext>
            </p:extLst>
          </p:nvPr>
        </p:nvGraphicFramePr>
        <p:xfrm>
          <a:off x="1108075" y="1295400"/>
          <a:ext cx="2320925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19" name="Equation" r:id="rId9" imgW="838200" imgH="203200" progId="Equation.DSMT4">
                  <p:embed/>
                </p:oleObj>
              </mc:Choice>
              <mc:Fallback>
                <p:oleObj name="Equation" r:id="rId9" imgW="838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08075" y="1295400"/>
                        <a:ext cx="2320925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295494"/>
              </p:ext>
            </p:extLst>
          </p:nvPr>
        </p:nvGraphicFramePr>
        <p:xfrm>
          <a:off x="4967288" y="1298575"/>
          <a:ext cx="225107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20" name="Equation" r:id="rId11" imgW="812800" imgH="203200" progId="Equation.DSMT4">
                  <p:embed/>
                </p:oleObj>
              </mc:Choice>
              <mc:Fallback>
                <p:oleObj name="Equation" r:id="rId11" imgW="812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67288" y="1298575"/>
                        <a:ext cx="2251075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45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Feynman Rules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370292"/>
              </p:ext>
            </p:extLst>
          </p:nvPr>
        </p:nvGraphicFramePr>
        <p:xfrm>
          <a:off x="304800" y="1447800"/>
          <a:ext cx="468884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5" name="Equation" r:id="rId3" imgW="2705100" imgH="571500" progId="Equation.DSMT4">
                  <p:embed/>
                </p:oleObj>
              </mc:Choice>
              <mc:Fallback>
                <p:oleObj name="Equation" r:id="rId3" imgW="27051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447800"/>
                        <a:ext cx="468884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671788"/>
              </p:ext>
            </p:extLst>
          </p:nvPr>
        </p:nvGraphicFramePr>
        <p:xfrm>
          <a:off x="323850" y="2514600"/>
          <a:ext cx="5086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6" name="Equation" r:id="rId5" imgW="2933700" imgH="571500" progId="Equation.DSMT4">
                  <p:embed/>
                </p:oleObj>
              </mc:Choice>
              <mc:Fallback>
                <p:oleObj name="Equation" r:id="rId5" imgW="29337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850" y="2514600"/>
                        <a:ext cx="508635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514413"/>
              </p:ext>
            </p:extLst>
          </p:nvPr>
        </p:nvGraphicFramePr>
        <p:xfrm>
          <a:off x="338137" y="3538538"/>
          <a:ext cx="4691063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7" name="Equation" r:id="rId7" imgW="2705100" imgH="622300" progId="Equation.DSMT4">
                  <p:embed/>
                </p:oleObj>
              </mc:Choice>
              <mc:Fallback>
                <p:oleObj name="Equation" r:id="rId7" imgW="2705100" imgH="622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8137" y="3538538"/>
                        <a:ext cx="4691063" cy="10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110375"/>
              </p:ext>
            </p:extLst>
          </p:nvPr>
        </p:nvGraphicFramePr>
        <p:xfrm>
          <a:off x="381000" y="4813300"/>
          <a:ext cx="4075113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8" name="Equation" r:id="rId9" imgW="2349500" imgH="419100" progId="Equation.DSMT4">
                  <p:embed/>
                </p:oleObj>
              </mc:Choice>
              <mc:Fallback>
                <p:oleObj name="Equation" r:id="rId9" imgW="23495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1000" y="4813300"/>
                        <a:ext cx="4075113" cy="725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293224"/>
              </p:ext>
            </p:extLst>
          </p:nvPr>
        </p:nvGraphicFramePr>
        <p:xfrm>
          <a:off x="381000" y="5607050"/>
          <a:ext cx="301783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9" name="Equation" r:id="rId11" imgW="1739900" imgH="457200" progId="Equation.DSMT4">
                  <p:embed/>
                </p:oleObj>
              </mc:Choice>
              <mc:Fallback>
                <p:oleObj name="Equation" r:id="rId11" imgW="17399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1000" y="5607050"/>
                        <a:ext cx="3017838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825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Feynman Rules 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401171"/>
              </p:ext>
            </p:extLst>
          </p:nvPr>
        </p:nvGraphicFramePr>
        <p:xfrm>
          <a:off x="533400" y="1681162"/>
          <a:ext cx="337026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4" name="Equation" r:id="rId3" imgW="1943100" imgH="393700" progId="Equation.DSMT4">
                  <p:embed/>
                </p:oleObj>
              </mc:Choice>
              <mc:Fallback>
                <p:oleObj name="Equation" r:id="rId3" imgW="19431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681162"/>
                        <a:ext cx="3370263" cy="68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47821"/>
              </p:ext>
            </p:extLst>
          </p:nvPr>
        </p:nvGraphicFramePr>
        <p:xfrm>
          <a:off x="773112" y="3038475"/>
          <a:ext cx="5551488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5" name="Equation" r:id="rId5" imgW="3200400" imgH="622300" progId="Equation.DSMT4">
                  <p:embed/>
                </p:oleObj>
              </mc:Choice>
              <mc:Fallback>
                <p:oleObj name="Equation" r:id="rId5" imgW="3200400" imgH="622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3112" y="3038475"/>
                        <a:ext cx="5551488" cy="107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photo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6" t="27495" r="20439" b="4892"/>
          <a:stretch/>
        </p:blipFill>
        <p:spPr>
          <a:xfrm rot="10800000">
            <a:off x="4285400" y="1464066"/>
            <a:ext cx="1513202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3000" y="1295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a,m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10" name="Picture 9" descr="photo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8" t="26906" r="6451" b="22254"/>
          <a:stretch/>
        </p:blipFill>
        <p:spPr>
          <a:xfrm rot="10800000">
            <a:off x="6681271" y="2835667"/>
            <a:ext cx="1370529" cy="1371600"/>
          </a:xfrm>
          <a:prstGeom prst="rect">
            <a:avLst/>
          </a:prstGeom>
        </p:spPr>
      </p:pic>
      <p:pic>
        <p:nvPicPr>
          <p:cNvPr id="11" name="Picture 10" descr="photo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26906" r="50513" b="22254"/>
          <a:stretch/>
        </p:blipFill>
        <p:spPr>
          <a:xfrm rot="10800000">
            <a:off x="7239000" y="4800600"/>
            <a:ext cx="1327604" cy="137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34200" y="2743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a,m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200" y="37338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b,n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0" y="34860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g,s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5600" y="48768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a,m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0" y="5619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b,n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4400" y="48576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g,r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4400" y="55626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d,s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401982"/>
              </p:ext>
            </p:extLst>
          </p:nvPr>
        </p:nvGraphicFramePr>
        <p:xfrm>
          <a:off x="1939925" y="4406900"/>
          <a:ext cx="3546475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6" name="Equation" r:id="rId9" imgW="2044700" imgH="1079500" progId="Equation.DSMT4">
                  <p:embed/>
                </p:oleObj>
              </mc:Choice>
              <mc:Fallback>
                <p:oleObj name="Equation" r:id="rId9" imgW="2044700" imgH="1079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39925" y="4406900"/>
                        <a:ext cx="3546475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36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– Antiquark Interaction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40000" r="16111" b="1852"/>
          <a:stretch/>
        </p:blipFill>
        <p:spPr>
          <a:xfrm>
            <a:off x="6197600" y="3657600"/>
            <a:ext cx="2839299" cy="27432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899554"/>
              </p:ext>
            </p:extLst>
          </p:nvPr>
        </p:nvGraphicFramePr>
        <p:xfrm>
          <a:off x="228599" y="1905000"/>
          <a:ext cx="8841106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93" name="Equation" r:id="rId4" imgW="4533900" imgH="508000" progId="Equation.DSMT4">
                  <p:embed/>
                </p:oleObj>
              </mc:Choice>
              <mc:Fallback>
                <p:oleObj name="Equation" r:id="rId4" imgW="45339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599" y="1905000"/>
                        <a:ext cx="8841106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43869"/>
              </p:ext>
            </p:extLst>
          </p:nvPr>
        </p:nvGraphicFramePr>
        <p:xfrm>
          <a:off x="1439863" y="2890838"/>
          <a:ext cx="64135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94" name="Equation" r:id="rId6" imgW="3289300" imgH="431800" progId="Equation.DSMT4">
                  <p:embed/>
                </p:oleObj>
              </mc:Choice>
              <mc:Fallback>
                <p:oleObj name="Equation" r:id="rId6" imgW="32893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39863" y="2890838"/>
                        <a:ext cx="6413500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177574"/>
              </p:ext>
            </p:extLst>
          </p:nvPr>
        </p:nvGraphicFramePr>
        <p:xfrm>
          <a:off x="3048000" y="1197591"/>
          <a:ext cx="2819400" cy="631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95" name="Equation" r:id="rId8" imgW="850900" imgH="190500" progId="Equation.DSMT4">
                  <p:embed/>
                </p:oleObj>
              </mc:Choice>
              <mc:Fallback>
                <p:oleObj name="Equation" r:id="rId8" imgW="8509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48000" y="1197591"/>
                        <a:ext cx="2819400" cy="631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223283"/>
              </p:ext>
            </p:extLst>
          </p:nvPr>
        </p:nvGraphicFramePr>
        <p:xfrm>
          <a:off x="533400" y="3824288"/>
          <a:ext cx="473075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96" name="Equation" r:id="rId10" imgW="2425700" imgH="850900" progId="Equation.DSMT4">
                  <p:embed/>
                </p:oleObj>
              </mc:Choice>
              <mc:Fallback>
                <p:oleObj name="Equation" r:id="rId10" imgW="2425700" imgH="850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3400" y="3824288"/>
                        <a:ext cx="4730750" cy="166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227006"/>
              </p:ext>
            </p:extLst>
          </p:nvPr>
        </p:nvGraphicFramePr>
        <p:xfrm>
          <a:off x="487362" y="5334000"/>
          <a:ext cx="515143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97" name="Equation" r:id="rId12" imgW="2641600" imgH="609600" progId="Equation.DSMT4">
                  <p:embed/>
                </p:oleObj>
              </mc:Choice>
              <mc:Fallback>
                <p:oleObj name="Equation" r:id="rId12" imgW="26416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7362" y="5334000"/>
                        <a:ext cx="5151438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315200" y="55434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a,m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40194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b,n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58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Octet </a:t>
            </a:r>
            <a:r>
              <a:rPr lang="en-US" dirty="0" err="1"/>
              <a:t>qqBar</a:t>
            </a:r>
            <a:r>
              <a:rPr lang="en-US" dirty="0"/>
              <a:t> Color Factor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535639"/>
              </p:ext>
            </p:extLst>
          </p:nvPr>
        </p:nvGraphicFramePr>
        <p:xfrm>
          <a:off x="152400" y="1385888"/>
          <a:ext cx="7578726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08" name="Equation" r:id="rId3" imgW="3886200" imgH="914400" progId="Equation.DSMT4">
                  <p:embed/>
                </p:oleObj>
              </mc:Choice>
              <mc:Fallback>
                <p:oleObj name="Equation" r:id="rId3" imgW="388620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1385888"/>
                        <a:ext cx="7578726" cy="178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488005"/>
              </p:ext>
            </p:extLst>
          </p:nvPr>
        </p:nvGraphicFramePr>
        <p:xfrm>
          <a:off x="152400" y="3276600"/>
          <a:ext cx="7578725" cy="188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09" name="Equation" r:id="rId5" imgW="3886200" imgH="965200" progId="Equation.DSMT4">
                  <p:embed/>
                </p:oleObj>
              </mc:Choice>
              <mc:Fallback>
                <p:oleObj name="Equation" r:id="rId5" imgW="3886200" imgH="965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3276600"/>
                        <a:ext cx="7578725" cy="188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79488"/>
              </p:ext>
            </p:extLst>
          </p:nvPr>
        </p:nvGraphicFramePr>
        <p:xfrm>
          <a:off x="184150" y="5438775"/>
          <a:ext cx="32448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10" name="Equation" r:id="rId7" imgW="1663700" imgH="609600" progId="Equation.DSMT4">
                  <p:embed/>
                </p:oleObj>
              </mc:Choice>
              <mc:Fallback>
                <p:oleObj name="Equation" r:id="rId7" imgW="16637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4150" y="5438775"/>
                        <a:ext cx="3244850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3600" y="52578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Repulsive force!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667676"/>
              </p:ext>
            </p:extLst>
          </p:nvPr>
        </p:nvGraphicFramePr>
        <p:xfrm>
          <a:off x="3886200" y="5133975"/>
          <a:ext cx="515143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11" name="Equation" r:id="rId9" imgW="2641600" imgH="609600" progId="Equation.DSMT4">
                  <p:embed/>
                </p:oleObj>
              </mc:Choice>
              <mc:Fallback>
                <p:oleObj name="Equation" r:id="rId9" imgW="26416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86200" y="5133975"/>
                        <a:ext cx="5151438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164307"/>
              </p:ext>
            </p:extLst>
          </p:nvPr>
        </p:nvGraphicFramePr>
        <p:xfrm>
          <a:off x="196850" y="5038725"/>
          <a:ext cx="27987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12" name="Equation" r:id="rId11" imgW="1435100" imgH="190500" progId="Equation.DSMT4">
                  <p:embed/>
                </p:oleObj>
              </mc:Choice>
              <mc:Fallback>
                <p:oleObj name="Equation" r:id="rId11" imgW="14351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6850" y="5038725"/>
                        <a:ext cx="2798763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38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Singlet </a:t>
            </a:r>
            <a:r>
              <a:rPr lang="en-US" dirty="0" err="1"/>
              <a:t>qqBar</a:t>
            </a:r>
            <a:r>
              <a:rPr lang="en-US" dirty="0"/>
              <a:t> Color Factor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130320"/>
              </p:ext>
            </p:extLst>
          </p:nvPr>
        </p:nvGraphicFramePr>
        <p:xfrm>
          <a:off x="304800" y="1441450"/>
          <a:ext cx="58229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76" name="Equation" r:id="rId3" imgW="2984500" imgH="419100" progId="Equation.DSMT4">
                  <p:embed/>
                </p:oleObj>
              </mc:Choice>
              <mc:Fallback>
                <p:oleObj name="Equation" r:id="rId3" imgW="29845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441450"/>
                        <a:ext cx="5822950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506987"/>
              </p:ext>
            </p:extLst>
          </p:nvPr>
        </p:nvGraphicFramePr>
        <p:xfrm>
          <a:off x="206375" y="2286000"/>
          <a:ext cx="8785225" cy="948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77" name="Equation" r:id="rId5" imgW="6832600" imgH="736600" progId="Equation.DSMT4">
                  <p:embed/>
                </p:oleObj>
              </mc:Choice>
              <mc:Fallback>
                <p:oleObj name="Equation" r:id="rId5" imgW="6832600" imgH="736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375" y="2286000"/>
                        <a:ext cx="8785225" cy="948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990932"/>
              </p:ext>
            </p:extLst>
          </p:nvPr>
        </p:nvGraphicFramePr>
        <p:xfrm>
          <a:off x="425450" y="3429000"/>
          <a:ext cx="4186238" cy="123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78" name="Equation" r:id="rId7" imgW="2146300" imgH="635000" progId="Equation.DSMT4">
                  <p:embed/>
                </p:oleObj>
              </mc:Choice>
              <mc:Fallback>
                <p:oleObj name="Equation" r:id="rId7" imgW="2146300" imgH="63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5450" y="3429000"/>
                        <a:ext cx="4186238" cy="1239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10200" y="49530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Attractive force!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Quark-Antiquark form tight bound colorless singlet states!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729571"/>
              </p:ext>
            </p:extLst>
          </p:nvPr>
        </p:nvGraphicFramePr>
        <p:xfrm>
          <a:off x="381000" y="4787900"/>
          <a:ext cx="2057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79" name="Equation" r:id="rId9" imgW="1054100" imgH="279400" progId="Equation.DSMT4">
                  <p:embed/>
                </p:oleObj>
              </mc:Choice>
              <mc:Fallback>
                <p:oleObj name="Equation" r:id="rId9" imgW="10541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1000" y="4787900"/>
                        <a:ext cx="20574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95159"/>
              </p:ext>
            </p:extLst>
          </p:nvPr>
        </p:nvGraphicFramePr>
        <p:xfrm>
          <a:off x="2801938" y="4787900"/>
          <a:ext cx="18097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80" name="Equation" r:id="rId11" imgW="927100" imgH="279400" progId="Equation.DSMT4">
                  <p:embed/>
                </p:oleObj>
              </mc:Choice>
              <mc:Fallback>
                <p:oleObj name="Equation" r:id="rId11" imgW="9271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01938" y="4787900"/>
                        <a:ext cx="180975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009812"/>
              </p:ext>
            </p:extLst>
          </p:nvPr>
        </p:nvGraphicFramePr>
        <p:xfrm>
          <a:off x="6089650" y="4183063"/>
          <a:ext cx="76835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81" name="Equation" r:id="rId13" imgW="393700" imgH="393700" progId="Equation.DSMT4">
                  <p:embed/>
                </p:oleObj>
              </mc:Choice>
              <mc:Fallback>
                <p:oleObj name="Equation" r:id="rId13" imgW="3937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89650" y="4183063"/>
                        <a:ext cx="768350" cy="76993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180986"/>
              </p:ext>
            </p:extLst>
          </p:nvPr>
        </p:nvGraphicFramePr>
        <p:xfrm>
          <a:off x="685800" y="5334000"/>
          <a:ext cx="515143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82" name="Equation" r:id="rId15" imgW="2641600" imgH="609600" progId="Equation.DSMT4">
                  <p:embed/>
                </p:oleObj>
              </mc:Choice>
              <mc:Fallback>
                <p:oleObj name="Equation" r:id="rId15" imgW="26416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5800" y="5334000"/>
                        <a:ext cx="5151438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698468"/>
              </p:ext>
            </p:extLst>
          </p:nvPr>
        </p:nvGraphicFramePr>
        <p:xfrm>
          <a:off x="1524000" y="3106737"/>
          <a:ext cx="12382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83" name="Equation" r:id="rId17" imgW="635000" imgH="203200" progId="Equation.DSMT4">
                  <p:embed/>
                </p:oleObj>
              </mc:Choice>
              <mc:Fallback>
                <p:oleObj name="Equation" r:id="rId17" imgW="635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24000" y="3106737"/>
                        <a:ext cx="1238250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26459"/>
              </p:ext>
            </p:extLst>
          </p:nvPr>
        </p:nvGraphicFramePr>
        <p:xfrm>
          <a:off x="4300538" y="3106738"/>
          <a:ext cx="1262062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84" name="Equation" r:id="rId19" imgW="647700" imgH="203200" progId="Equation.DSMT4">
                  <p:embed/>
                </p:oleObj>
              </mc:Choice>
              <mc:Fallback>
                <p:oleObj name="Equation" r:id="rId19" imgW="6477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00538" y="3106738"/>
                        <a:ext cx="1262062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642546"/>
              </p:ext>
            </p:extLst>
          </p:nvPr>
        </p:nvGraphicFramePr>
        <p:xfrm>
          <a:off x="7077076" y="3106739"/>
          <a:ext cx="1262062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85" name="Equation" r:id="rId21" imgW="647700" imgH="203200" progId="Equation.DSMT4">
                  <p:embed/>
                </p:oleObj>
              </mc:Choice>
              <mc:Fallback>
                <p:oleObj name="Equation" r:id="rId21" imgW="6477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077076" y="3106739"/>
                        <a:ext cx="1262062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670078"/>
              </p:ext>
            </p:extLst>
          </p:nvPr>
        </p:nvGraphicFramePr>
        <p:xfrm>
          <a:off x="3381375" y="3505200"/>
          <a:ext cx="401002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86" name="Equation" r:id="rId23" imgW="2057400" imgH="203200" progId="Equation.DSMT4">
                  <p:embed/>
                </p:oleObj>
              </mc:Choice>
              <mc:Fallback>
                <p:oleObj name="Equation" r:id="rId23" imgW="20574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381375" y="3505200"/>
                        <a:ext cx="4010025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74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Inelastic Scattering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 rot="1200000">
            <a:off x="0" y="1852424"/>
            <a:ext cx="1882775" cy="173037"/>
            <a:chOff x="1392" y="1488"/>
            <a:chExt cx="1584" cy="0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 rot="20400000" flipV="1">
            <a:off x="0" y="4398675"/>
            <a:ext cx="1882775" cy="173037"/>
            <a:chOff x="1392" y="1488"/>
            <a:chExt cx="1584" cy="0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 rot="1200000">
            <a:off x="1781920" y="4564955"/>
            <a:ext cx="1882775" cy="1587"/>
            <a:chOff x="1392" y="1488"/>
            <a:chExt cx="1584" cy="0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Freeform 21"/>
          <p:cNvSpPr>
            <a:spLocks/>
          </p:cNvSpPr>
          <p:nvPr/>
        </p:nvSpPr>
        <p:spPr bwMode="auto">
          <a:xfrm rot="16200000" flipH="1">
            <a:off x="736407" y="3127969"/>
            <a:ext cx="2065337" cy="173037"/>
          </a:xfrm>
          <a:custGeom>
            <a:avLst/>
            <a:gdLst>
              <a:gd name="T0" fmla="*/ 0 w 2304"/>
              <a:gd name="T1" fmla="*/ 192 h 192"/>
              <a:gd name="T2" fmla="*/ 192 w 2304"/>
              <a:gd name="T3" fmla="*/ 0 h 192"/>
              <a:gd name="T4" fmla="*/ 384 w 2304"/>
              <a:gd name="T5" fmla="*/ 192 h 192"/>
              <a:gd name="T6" fmla="*/ 576 w 2304"/>
              <a:gd name="T7" fmla="*/ 0 h 192"/>
              <a:gd name="T8" fmla="*/ 768 w 2304"/>
              <a:gd name="T9" fmla="*/ 192 h 192"/>
              <a:gd name="T10" fmla="*/ 960 w 2304"/>
              <a:gd name="T11" fmla="*/ 0 h 192"/>
              <a:gd name="T12" fmla="*/ 1152 w 2304"/>
              <a:gd name="T13" fmla="*/ 192 h 192"/>
              <a:gd name="T14" fmla="*/ 1344 w 2304"/>
              <a:gd name="T15" fmla="*/ 0 h 192"/>
              <a:gd name="T16" fmla="*/ 1536 w 2304"/>
              <a:gd name="T17" fmla="*/ 192 h 192"/>
              <a:gd name="T18" fmla="*/ 1728 w 2304"/>
              <a:gd name="T19" fmla="*/ 0 h 192"/>
              <a:gd name="T20" fmla="*/ 1920 w 2304"/>
              <a:gd name="T21" fmla="*/ 192 h 192"/>
              <a:gd name="T22" fmla="*/ 2112 w 2304"/>
              <a:gd name="T23" fmla="*/ 0 h 192"/>
              <a:gd name="T24" fmla="*/ 2304 w 2304"/>
              <a:gd name="T2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36394" y="4736068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88794" y="1611868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41194" y="1307068"/>
            <a:ext cx="7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p, p</a:t>
            </a:r>
            <a:endParaRPr lang="en-US" i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402256" y="4641427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007994" y="2602468"/>
            <a:ext cx="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84181" y="2842736"/>
            <a:ext cx="7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4994" y="4812268"/>
            <a:ext cx="7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e, </a:t>
            </a:r>
            <a:r>
              <a:rPr lang="en-US" i="1" dirty="0"/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02243" y="4780002"/>
            <a:ext cx="7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e, </a:t>
            </a:r>
            <a:r>
              <a:rPr lang="en-US" i="1" dirty="0"/>
              <a:t>k’</a:t>
            </a:r>
          </a:p>
        </p:txBody>
      </p:sp>
      <p:sp>
        <p:nvSpPr>
          <p:cNvPr id="30" name="Oval 29"/>
          <p:cNvSpPr/>
          <p:nvPr/>
        </p:nvSpPr>
        <p:spPr>
          <a:xfrm>
            <a:off x="1498407" y="1886912"/>
            <a:ext cx="558993" cy="5514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905000" y="1325156"/>
            <a:ext cx="524339" cy="5798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990261" y="1535668"/>
            <a:ext cx="616782" cy="4455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057400" y="1828800"/>
            <a:ext cx="712594" cy="2977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035504" y="2057400"/>
            <a:ext cx="762000" cy="2020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990261" y="2358990"/>
            <a:ext cx="813738" cy="79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819400" y="12192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Unobserved hadrons</a:t>
            </a:r>
          </a:p>
          <a:p>
            <a:r>
              <a:rPr lang="en-US" dirty="0"/>
              <a:t>X, p’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4724400" y="1219200"/>
          <a:ext cx="1295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5" name="Equation" r:id="rId3" imgW="609600" imgH="203200" progId="Equation.DSMT4">
                  <p:embed/>
                </p:oleObj>
              </mc:Choice>
              <mc:Fallback>
                <p:oleObj name="Equation" r:id="rId3" imgW="609600" imgH="20320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24400" y="1219200"/>
                        <a:ext cx="12954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4725987" y="1600200"/>
          <a:ext cx="3427413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6" name="Equation" r:id="rId5" imgW="1612900" imgH="228600" progId="Equation.DSMT4">
                  <p:embed/>
                </p:oleObj>
              </mc:Choice>
              <mc:Fallback>
                <p:oleObj name="Equation" r:id="rId5" imgW="1612900" imgH="22860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5987" y="1600200"/>
                        <a:ext cx="3427413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4724400" y="2057400"/>
          <a:ext cx="29686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7" name="Equation" r:id="rId7" imgW="1397000" imgH="203200" progId="Equation.DSMT4">
                  <p:embed/>
                </p:oleObj>
              </mc:Choice>
              <mc:Fallback>
                <p:oleObj name="Equation" r:id="rId7" imgW="1397000" imgH="20320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24400" y="2057400"/>
                        <a:ext cx="296862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4800600" y="2438400"/>
          <a:ext cx="1214437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8" name="Equation" r:id="rId9" imgW="571500" imgH="228600" progId="Equation.DSMT4">
                  <p:embed/>
                </p:oleObj>
              </mc:Choice>
              <mc:Fallback>
                <p:oleObj name="Equation" r:id="rId9" imgW="571500" imgH="22860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00600" y="2438400"/>
                        <a:ext cx="1214437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4800600" y="2895600"/>
          <a:ext cx="28876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9" name="Equation" r:id="rId11" imgW="1358900" imgH="228600" progId="Equation.DSMT4">
                  <p:embed/>
                </p:oleObj>
              </mc:Choice>
              <mc:Fallback>
                <p:oleObj name="Equation" r:id="rId11" imgW="1358900" imgH="22860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00600" y="2895600"/>
                        <a:ext cx="2887662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815452" y="3505200"/>
          <a:ext cx="3308254" cy="1156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0" name="Equation" r:id="rId13" imgW="1816100" imgH="635000" progId="Equation.DSMT4">
                  <p:embed/>
                </p:oleObj>
              </mc:Choice>
              <mc:Fallback>
                <p:oleObj name="Equation" r:id="rId13" imgW="1816100" imgH="63500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15452" y="3505200"/>
                        <a:ext cx="3308254" cy="1156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2256034" y="2633462"/>
          <a:ext cx="2315966" cy="418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1" name="Equation" r:id="rId15" imgW="1054100" imgH="190500" progId="Equation.DSMT4">
                  <p:embed/>
                </p:oleObj>
              </mc:Choice>
              <mc:Fallback>
                <p:oleObj name="Equation" r:id="rId15" imgW="1054100" imgH="190500" progId="Equation.DSMT4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256034" y="2633462"/>
                        <a:ext cx="2315966" cy="418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4343400" y="4679527"/>
          <a:ext cx="4095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2" name="Equation" r:id="rId17" imgW="2184400" imgH="203200" progId="Equation.DSMT4">
                  <p:embed/>
                </p:oleObj>
              </mc:Choice>
              <mc:Fallback>
                <p:oleObj name="Equation" r:id="rId17" imgW="2184400" imgH="20320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43400" y="4679527"/>
                        <a:ext cx="409575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304800" y="5113337"/>
          <a:ext cx="5210175" cy="151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3" name="Equation" r:id="rId19" imgW="2794000" imgH="812800" progId="Equation.DSMT4">
                  <p:embed/>
                </p:oleObj>
              </mc:Choice>
              <mc:Fallback>
                <p:oleObj name="Equation" r:id="rId19" imgW="2794000" imgH="81280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04800" y="5113337"/>
                        <a:ext cx="5210175" cy="1516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6005391" y="5257800"/>
          <a:ext cx="2805113" cy="1091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4" name="Equation" r:id="rId21" imgW="1435100" imgH="558800" progId="Equation.DSMT4">
                  <p:embed/>
                </p:oleObj>
              </mc:Choice>
              <mc:Fallback>
                <p:oleObj name="Equation" r:id="rId21" imgW="1435100" imgH="558800" progId="Equation.DSMT4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005391" y="5257800"/>
                        <a:ext cx="2805113" cy="1091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38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Binding of Three Quarks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Singlet, </a:t>
            </a:r>
            <a:r>
              <a:rPr lang="en-US" sz="2400" dirty="0" err="1"/>
              <a:t>Octect</a:t>
            </a:r>
            <a:r>
              <a:rPr lang="en-US" sz="2400" dirty="0"/>
              <a:t> and </a:t>
            </a:r>
            <a:r>
              <a:rPr lang="en-US" sz="2400" dirty="0" err="1"/>
              <a:t>Decuplet</a:t>
            </a:r>
            <a:r>
              <a:rPr lang="en-US" sz="2400" dirty="0"/>
              <a:t> states are feasible</a:t>
            </a:r>
          </a:p>
          <a:p>
            <a:endParaRPr lang="en-US" sz="2400" dirty="0"/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Singlet – completely anti-symmetric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err="1"/>
              <a:t>Decuplet</a:t>
            </a:r>
            <a:r>
              <a:rPr lang="en-US" sz="2400" dirty="0"/>
              <a:t> – completely symmetric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Two octets – mixed symmetry</a:t>
            </a:r>
          </a:p>
          <a:p>
            <a:pPr marL="0" indent="0"/>
            <a:r>
              <a:rPr lang="en-US" sz="2400" dirty="0"/>
              <a:t>The color SU(3) octet &amp; decuplet have mixed or repulsive V(r)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Fortuitously, the color SU(3) singlet has attractive potential favoring colorless 3-quark bound states</a:t>
            </a:r>
          </a:p>
          <a:p>
            <a:pPr marL="0" indent="0"/>
            <a:r>
              <a:rPr lang="en-US" sz="2400" dirty="0"/>
              <a:t>Baryons (</a:t>
            </a:r>
            <a:r>
              <a:rPr lang="en-US" sz="2400" dirty="0" err="1"/>
              <a:t>qqq</a:t>
            </a:r>
            <a:r>
              <a:rPr lang="en-US" sz="2400" dirty="0"/>
              <a:t>) must be Color SU(3) </a:t>
            </a:r>
            <a:r>
              <a:rPr lang="en-US" sz="2400" dirty="0" err="1"/>
              <a:t>singlets</a:t>
            </a:r>
            <a:endParaRPr lang="en-US" sz="2400" dirty="0"/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Every combination contains all three colors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209183"/>
              </p:ext>
            </p:extLst>
          </p:nvPr>
        </p:nvGraphicFramePr>
        <p:xfrm>
          <a:off x="1447800" y="1828800"/>
          <a:ext cx="443132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89" name="Equation" r:id="rId3" imgW="1600200" imgH="165100" progId="Equation.DSMT4">
                  <p:embed/>
                </p:oleObj>
              </mc:Choice>
              <mc:Fallback>
                <p:oleObj name="Equation" r:id="rId3" imgW="16002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1828800"/>
                        <a:ext cx="443132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632870"/>
              </p:ext>
            </p:extLst>
          </p:nvPr>
        </p:nvGraphicFramePr>
        <p:xfrm>
          <a:off x="1371600" y="5684244"/>
          <a:ext cx="6050160" cy="48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0" name="Equation" r:id="rId5" imgW="3022600" imgH="241300" progId="Equation.DSMT4">
                  <p:embed/>
                </p:oleObj>
              </mc:Choice>
              <mc:Fallback>
                <p:oleObj name="Equation" r:id="rId5" imgW="30226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0" y="5684244"/>
                        <a:ext cx="6050160" cy="482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28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535 : </a:t>
            </a:r>
            <a:r>
              <a:rPr lang="en-US"/>
              <a:t>Lecture 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pPr algn="ctr"/>
            <a:r>
              <a:rPr lang="en-US" sz="3200" dirty="0"/>
              <a:t>Fragmentation and Jets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EAFF3FE-8142-1E48-8168-C3522D640855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81200"/>
            <a:ext cx="5882760" cy="41148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32" descr="jetfrag_new"/>
          <p:cNvPicPr>
            <a:picLocks noChangeAspect="1" noChangeArrowheads="1"/>
          </p:cNvPicPr>
          <p:nvPr/>
        </p:nvPicPr>
        <p:blipFill rotWithShape="1">
          <a:blip r:embed="rId3"/>
          <a:srcRect l="4876" t="11449" r="7614" b="2999"/>
          <a:stretch/>
        </p:blipFill>
        <p:spPr bwMode="auto">
          <a:xfrm>
            <a:off x="4537874" y="1999052"/>
            <a:ext cx="4606126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6334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6CBA-DBD1-DB4D-8604-1F85EF7B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66"/>
                </a:solidFill>
              </a:rPr>
              <a:t>Yes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7D519-EF38-BB4D-952B-A73F3EE1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19200"/>
            <a:ext cx="8915400" cy="5121275"/>
          </a:xfrm>
        </p:spPr>
        <p:txBody>
          <a:bodyPr/>
          <a:lstStyle/>
          <a:p>
            <a:r>
              <a:rPr lang="en-US" sz="2400" dirty="0"/>
              <a:t>Can the calculation of amplitude for lowest order q</a:t>
            </a:r>
            <a:r>
              <a:rPr lang="en-US" sz="2400" baseline="-25000" dirty="0"/>
              <a:t>1</a:t>
            </a:r>
            <a:r>
              <a:rPr lang="en-US" sz="2400" dirty="0"/>
              <a:t>q</a:t>
            </a:r>
            <a:r>
              <a:rPr lang="en-US" sz="2400" baseline="-25000" dirty="0"/>
              <a:t>2</a:t>
            </a:r>
            <a:r>
              <a:rPr lang="en-US" sz="2400" dirty="0"/>
              <a:t> → q</a:t>
            </a:r>
            <a:r>
              <a:rPr lang="en-US" sz="2400" baseline="-25000" dirty="0"/>
              <a:t>1</a:t>
            </a:r>
            <a:r>
              <a:rPr lang="en-US" sz="2400" dirty="0"/>
              <a:t>q</a:t>
            </a:r>
            <a:r>
              <a:rPr lang="en-US" sz="2400" baseline="-25000" dirty="0"/>
              <a:t>2</a:t>
            </a:r>
            <a:r>
              <a:rPr lang="en-US" sz="2400" dirty="0"/>
              <a:t> scattering diagram be factorized into a part that can be taken from QED and a color-factor?: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Yes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No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Can the process of quark scattering create a gluon-pair, </a:t>
            </a:r>
            <a:br>
              <a:rPr lang="en-US" sz="2400" dirty="0"/>
            </a:br>
            <a:r>
              <a:rPr lang="en-US" sz="2400" dirty="0" err="1"/>
              <a:t>i.e</a:t>
            </a:r>
            <a:r>
              <a:rPr lang="en-US" sz="2400" dirty="0"/>
              <a:t>, q</a:t>
            </a:r>
            <a:r>
              <a:rPr lang="en-US" sz="2400" baseline="-25000" dirty="0"/>
              <a:t>1</a:t>
            </a:r>
            <a:r>
              <a:rPr lang="en-US" sz="2400" dirty="0"/>
              <a:t>q</a:t>
            </a:r>
            <a:r>
              <a:rPr lang="en-US" sz="2400" baseline="-25000" dirty="0"/>
              <a:t>2</a:t>
            </a:r>
            <a:r>
              <a:rPr lang="en-US" sz="2400" dirty="0"/>
              <a:t> → gg ?: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Yes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No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Can a QED process help in estimating that diagram factoring out the color-factor contribution?:</a:t>
            </a:r>
            <a:br>
              <a:rPr lang="en-US" sz="2400" dirty="0"/>
            </a:br>
            <a:r>
              <a:rPr lang="en-US" sz="2400" dirty="0"/>
              <a:t>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Yes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No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9AC99-3C67-3841-AB09-7048AC6F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3B4D2-BF67-8047-80AC-A9B7DE76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B0F77-569D-9941-9254-6E848910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2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6CBA-DBD1-DB4D-8604-1F85EF7B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66"/>
                </a:solidFill>
              </a:rPr>
              <a:t>Yes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7D519-EF38-BB4D-952B-A73F3EE1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19200"/>
            <a:ext cx="8915400" cy="5121275"/>
          </a:xfrm>
        </p:spPr>
        <p:txBody>
          <a:bodyPr/>
          <a:lstStyle/>
          <a:p>
            <a:r>
              <a:rPr lang="en-US" sz="2400" dirty="0"/>
              <a:t>Can the calculation of amplitude to next order for q</a:t>
            </a:r>
            <a:r>
              <a:rPr lang="en-US" sz="2400" baseline="-25000" dirty="0"/>
              <a:t>1</a:t>
            </a:r>
            <a:r>
              <a:rPr lang="en-US" sz="2400" dirty="0"/>
              <a:t>q</a:t>
            </a:r>
            <a:r>
              <a:rPr lang="en-US" sz="2400" baseline="-25000" dirty="0"/>
              <a:t>2</a:t>
            </a:r>
            <a:r>
              <a:rPr lang="en-US" sz="2400" dirty="0"/>
              <a:t> → q</a:t>
            </a:r>
            <a:r>
              <a:rPr lang="en-US" sz="2400" baseline="-25000" dirty="0"/>
              <a:t>1</a:t>
            </a:r>
            <a:r>
              <a:rPr lang="en-US" sz="2400" dirty="0"/>
              <a:t>q</a:t>
            </a:r>
            <a:r>
              <a:rPr lang="en-US" sz="2400" baseline="-25000" dirty="0"/>
              <a:t>2</a:t>
            </a:r>
            <a:r>
              <a:rPr lang="en-US" sz="2400" dirty="0"/>
              <a:t> scattering diagram be factorized into a part that can be taken from QED and a color-factor?: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Yes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No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Are there same number of diagrams at the one-loop level for q</a:t>
            </a:r>
            <a:r>
              <a:rPr lang="en-US" sz="2400" baseline="-25000" dirty="0"/>
              <a:t>1</a:t>
            </a:r>
            <a:r>
              <a:rPr lang="en-US" sz="2400" dirty="0"/>
              <a:t>q</a:t>
            </a:r>
            <a:r>
              <a:rPr lang="en-US" sz="2400" baseline="-25000" dirty="0"/>
              <a:t>2</a:t>
            </a:r>
            <a:r>
              <a:rPr lang="en-US" sz="2400" dirty="0"/>
              <a:t> → q</a:t>
            </a:r>
            <a:r>
              <a:rPr lang="en-US" sz="2400" baseline="-25000" dirty="0"/>
              <a:t>1</a:t>
            </a:r>
            <a:r>
              <a:rPr lang="en-US" sz="2400" dirty="0"/>
              <a:t>q</a:t>
            </a:r>
            <a:r>
              <a:rPr lang="en-US" sz="2400" baseline="-25000" dirty="0"/>
              <a:t>2</a:t>
            </a:r>
            <a:r>
              <a:rPr lang="en-US" sz="2400" dirty="0"/>
              <a:t> and </a:t>
            </a:r>
            <a:r>
              <a:rPr lang="en-US" sz="2400" dirty="0" err="1"/>
              <a:t>e</a:t>
            </a:r>
            <a:r>
              <a:rPr lang="en-US" sz="2400" dirty="0" err="1">
                <a:latin typeface="Symbol" pitchFamily="2" charset="2"/>
              </a:rPr>
              <a:t>m</a:t>
            </a:r>
            <a:r>
              <a:rPr lang="en-US" sz="2400" dirty="0"/>
              <a:t> → </a:t>
            </a:r>
            <a:r>
              <a:rPr lang="en-US" sz="2400" dirty="0" err="1"/>
              <a:t>e</a:t>
            </a:r>
            <a:r>
              <a:rPr lang="en-US" sz="2400" dirty="0" err="1">
                <a:latin typeface="Symbol" pitchFamily="2" charset="2"/>
              </a:rPr>
              <a:t>m</a:t>
            </a:r>
            <a:r>
              <a:rPr lang="en-US" sz="2400" dirty="0"/>
              <a:t>?: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Yes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No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Can a QED process help in estimating that diagram factoring out the color-factor contribution?:</a:t>
            </a:r>
            <a:br>
              <a:rPr lang="en-US" sz="2400" dirty="0"/>
            </a:br>
            <a:r>
              <a:rPr lang="en-US" sz="2400" dirty="0"/>
              <a:t>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Yes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No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9AC99-3C67-3841-AB09-7048AC6F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3B4D2-BF67-8047-80AC-A9B7DE76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B0F77-569D-9941-9254-6E848910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2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Effects – Coupling Strength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Coupling strength evolves with the scale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Look at QED first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/>
              <a:t>Coupling strength increases as the charges get closer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t="14553" r="9139" b="14086"/>
          <a:stretch/>
        </p:blipFill>
        <p:spPr>
          <a:xfrm rot="5400000">
            <a:off x="485637" y="3152637"/>
            <a:ext cx="2533926" cy="18288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52400" y="5486399"/>
          <a:ext cx="3542275" cy="76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5" name="Equation" r:id="rId4" imgW="2184400" imgH="469900" progId="Equation.DSMT4">
                  <p:embed/>
                </p:oleObj>
              </mc:Choice>
              <mc:Fallback>
                <p:oleObj name="Equation" r:id="rId4" imgW="2184400" imgH="4699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5486399"/>
                        <a:ext cx="3542275" cy="762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photo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0" t="15290" b="29497"/>
          <a:stretch/>
        </p:blipFill>
        <p:spPr>
          <a:xfrm rot="10800000">
            <a:off x="3858245" y="2791968"/>
            <a:ext cx="4980955" cy="2542032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267200" y="5437188"/>
          <a:ext cx="37687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6" name="Equation" r:id="rId7" imgW="2324100" imgH="596900" progId="Equation.DSMT4">
                  <p:embed/>
                </p:oleObj>
              </mc:Choice>
              <mc:Fallback>
                <p:oleObj name="Equation" r:id="rId7" imgW="2324100" imgH="5969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67200" y="5437188"/>
                        <a:ext cx="3768725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8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Force – Colored Gluons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6" t="27495" r="20439" b="4892"/>
          <a:stretch/>
        </p:blipFill>
        <p:spPr>
          <a:xfrm rot="10800000">
            <a:off x="118472" y="2229185"/>
            <a:ext cx="3026404" cy="2743200"/>
          </a:xfrm>
          <a:prstGeom prst="rect">
            <a:avLst/>
          </a:prstGeom>
        </p:spPr>
      </p:pic>
      <p:pic>
        <p:nvPicPr>
          <p:cNvPr id="9" name="Picture 8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26906" r="6452" b="22254"/>
          <a:stretch/>
        </p:blipFill>
        <p:spPr>
          <a:xfrm rot="10800000">
            <a:off x="3242672" y="2229185"/>
            <a:ext cx="582512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Strength : QCD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QCD has additional diagrams as gluons self-interact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Coupling strength decreases with increasing Q</a:t>
            </a:r>
            <a:r>
              <a:rPr lang="en-US" sz="2400" baseline="30000" dirty="0"/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t="14553" r="9139" b="14086"/>
          <a:stretch/>
        </p:blipFill>
        <p:spPr>
          <a:xfrm rot="5400000">
            <a:off x="-200163" y="2646669"/>
            <a:ext cx="2533926" cy="1828800"/>
          </a:xfrm>
          <a:prstGeom prst="rect">
            <a:avLst/>
          </a:prstGeom>
        </p:spPr>
      </p:pic>
      <p:pic>
        <p:nvPicPr>
          <p:cNvPr id="8" name="Picture 7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9" t="56403" r="11667" b="2315"/>
          <a:stretch/>
        </p:blipFill>
        <p:spPr>
          <a:xfrm rot="10800000">
            <a:off x="2133600" y="2286000"/>
            <a:ext cx="4479848" cy="2542032"/>
          </a:xfrm>
          <a:prstGeom prst="rect">
            <a:avLst/>
          </a:prstGeom>
        </p:spPr>
      </p:pic>
      <p:pic>
        <p:nvPicPr>
          <p:cNvPr id="9" name="Picture 8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4" t="3504" r="24976" b="53005"/>
          <a:stretch/>
        </p:blipFill>
        <p:spPr>
          <a:xfrm rot="10800000">
            <a:off x="6713994" y="2296551"/>
            <a:ext cx="2125206" cy="2542032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12725" y="4976813"/>
          <a:ext cx="4740275" cy="147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9" name="Equation" r:id="rId5" imgW="2933700" imgH="914400" progId="Equation.DSMT4">
                  <p:embed/>
                </p:oleObj>
              </mc:Choice>
              <mc:Fallback>
                <p:oleObj name="Equation" r:id="rId5" imgW="2933700" imgH="914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725" y="4976813"/>
                        <a:ext cx="4740275" cy="1477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354637" y="4876800"/>
          <a:ext cx="3179763" cy="176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0" name="Equation" r:id="rId7" imgW="1968500" imgH="1092200" progId="Equation.DSMT4">
                  <p:embed/>
                </p:oleObj>
              </mc:Choice>
              <mc:Fallback>
                <p:oleObj name="Equation" r:id="rId7" imgW="1968500" imgH="1092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54637" y="4876800"/>
                        <a:ext cx="3179763" cy="176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446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4953000"/>
          </a:xfrm>
        </p:spPr>
        <p:txBody>
          <a:bodyPr/>
          <a:lstStyle/>
          <a:p>
            <a:r>
              <a:rPr lang="en-US" sz="2400" dirty="0"/>
              <a:t>Asymptotic Freedom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For Q</a:t>
            </a:r>
            <a:r>
              <a:rPr lang="en-US" sz="2400" baseline="30000" dirty="0"/>
              <a:t>2</a:t>
            </a:r>
            <a:r>
              <a:rPr lang="en-US" sz="2400" dirty="0"/>
              <a:t> &gt;&gt; </a:t>
            </a:r>
            <a:r>
              <a:rPr lang="en-US" sz="2400" dirty="0">
                <a:latin typeface="Symbol" charset="2"/>
                <a:cs typeface="Symbol" charset="2"/>
              </a:rPr>
              <a:t>L</a:t>
            </a:r>
            <a:r>
              <a:rPr lang="en-US" sz="2400" baseline="30000" dirty="0"/>
              <a:t>2</a:t>
            </a:r>
            <a:r>
              <a:rPr lang="en-US" sz="2400" dirty="0"/>
              <a:t> probes penetrate hadrons to scatter quarks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/>
              <a:t>Hard process calculated using Feynman diagrams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At lower Q</a:t>
            </a:r>
            <a:r>
              <a:rPr lang="en-US" sz="2400" baseline="30000" dirty="0"/>
              <a:t>2</a:t>
            </a:r>
            <a:r>
              <a:rPr lang="en-US" sz="2400" dirty="0"/>
              <a:t>, coupling strength increases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/>
              <a:t>Soft gluon emission dominates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/>
              <a:t>Higher order processes – difficult calculations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At very Q</a:t>
            </a:r>
            <a:r>
              <a:rPr lang="en-US" sz="2400" baseline="30000" dirty="0"/>
              <a:t>2</a:t>
            </a:r>
            <a:r>
              <a:rPr lang="en-US" sz="2400" dirty="0"/>
              <a:t> &lt; </a:t>
            </a:r>
            <a:r>
              <a:rPr lang="en-US" sz="2400" dirty="0">
                <a:latin typeface="Symbol" charset="2"/>
                <a:cs typeface="Symbol" charset="2"/>
              </a:rPr>
              <a:t>L</a:t>
            </a:r>
            <a:r>
              <a:rPr lang="en-US" sz="2400" baseline="30000" dirty="0"/>
              <a:t>2</a:t>
            </a:r>
            <a:r>
              <a:rPr lang="en-US" sz="2400" dirty="0"/>
              <a:t>, non-</a:t>
            </a:r>
            <a:r>
              <a:rPr lang="en-US" sz="2400" dirty="0" err="1"/>
              <a:t>perturbative</a:t>
            </a:r>
            <a:r>
              <a:rPr lang="en-US" sz="2400" dirty="0"/>
              <a:t> effects take over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/>
              <a:t>Quark confinement in hadrons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 err="1"/>
              <a:t>Hadronization</a:t>
            </a:r>
            <a:endParaRPr lang="en-US" sz="2400" dirty="0"/>
          </a:p>
          <a:p>
            <a:pPr marL="1257300" lvl="2" indent="-457200">
              <a:buFont typeface="Arial"/>
              <a:buChar char="•"/>
            </a:pPr>
            <a:r>
              <a:rPr lang="en-US" sz="2400" dirty="0"/>
              <a:t>Analytic techniques non-existent (Use Lattice QCD)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/>
              <a:t>Phenomenological models used for more involved problems – match with measured fragmentation functions (probability of a quark resulting in a hadron)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Manifestation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High energy quarks and gluons make </a:t>
            </a:r>
            <a:r>
              <a:rPr lang="en-US" dirty="0">
                <a:solidFill>
                  <a:srgbClr val="0000FF"/>
                </a:solidFill>
              </a:rPr>
              <a:t>jets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1032" descr="jetfrag_new"/>
          <p:cNvPicPr>
            <a:picLocks noChangeAspect="1" noChangeArrowheads="1"/>
          </p:cNvPicPr>
          <p:nvPr/>
        </p:nvPicPr>
        <p:blipFill rotWithShape="1">
          <a:blip r:embed="rId2"/>
          <a:srcRect l="4876" t="11449" r="7614" b="2999"/>
          <a:stretch/>
        </p:blipFill>
        <p:spPr bwMode="auto">
          <a:xfrm>
            <a:off x="2175674" y="1999052"/>
            <a:ext cx="4606126" cy="4114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04707" y="573607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Pythia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Madgraph</a:t>
            </a:r>
            <a:r>
              <a:rPr lang="en-US" b="1" dirty="0">
                <a:solidFill>
                  <a:srgbClr val="FF0000"/>
                </a:solidFill>
              </a:rPr>
              <a:t>, POWHEG 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1200" y="4800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Lund String Model (</a:t>
            </a:r>
            <a:r>
              <a:rPr lang="en-US" b="1" dirty="0" err="1">
                <a:solidFill>
                  <a:srgbClr val="008000"/>
                </a:solidFill>
              </a:rPr>
              <a:t>Pythia</a:t>
            </a:r>
            <a:r>
              <a:rPr lang="en-US" b="1" dirty="0">
                <a:solidFill>
                  <a:srgbClr val="008000"/>
                </a:solidFill>
              </a:rPr>
              <a:t> …)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0093" y="4169926"/>
            <a:ext cx="134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GEANT4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1339" y="2590800"/>
            <a:ext cx="134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FastJet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0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Algorithms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4953000"/>
          </a:xfrm>
        </p:spPr>
        <p:txBody>
          <a:bodyPr/>
          <a:lstStyle/>
          <a:p>
            <a:r>
              <a:rPr lang="en-US" sz="2400" dirty="0"/>
              <a:t>Cones algorithm is ~trivial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But, the boundary of the cone is entirely arbitrary</a:t>
            </a:r>
          </a:p>
          <a:p>
            <a:pPr marL="0" indent="-400050"/>
            <a:r>
              <a:rPr lang="en-US" sz="2400" dirty="0"/>
              <a:t>Which particles should be included in a jet and which not?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Are there other ways to associate particles to jets?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There is no unique prescription – spatial separation? </a:t>
            </a:r>
            <a:r>
              <a:rPr lang="en-US" sz="2400" dirty="0" err="1"/>
              <a:t>k</a:t>
            </a:r>
            <a:r>
              <a:rPr lang="en-US" sz="2400" baseline="-25000" dirty="0" err="1"/>
              <a:t>T</a:t>
            </a:r>
            <a:endParaRPr lang="en-US" sz="2400" baseline="-25000" dirty="0"/>
          </a:p>
          <a:p>
            <a:pPr marL="0" indent="0"/>
            <a:r>
              <a:rPr lang="en-US" sz="2400" dirty="0"/>
              <a:t>Infrared and Collinear Safety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How do you ensure that emission of soft particles does not change the jet definitions?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How do you ensure that splitting of energy that is emitted collinearly does not change jets?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How do you minimize sensitivity to </a:t>
            </a:r>
            <a:r>
              <a:rPr lang="en-US" sz="2400" dirty="0" err="1"/>
              <a:t>hadronization</a:t>
            </a:r>
            <a:r>
              <a:rPr lang="en-US" sz="2400" dirty="0"/>
              <a:t>, underlying event, pileup?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3124200" cy="1143000"/>
          </a:xfrm>
        </p:spPr>
        <p:txBody>
          <a:bodyPr/>
          <a:lstStyle/>
          <a:p>
            <a:r>
              <a:rPr lang="en-US" dirty="0"/>
              <a:t>Proton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429000" cy="4953000"/>
          </a:xfrm>
        </p:spPr>
        <p:txBody>
          <a:bodyPr/>
          <a:lstStyle/>
          <a:p>
            <a:r>
              <a:rPr lang="en-US" sz="2400" dirty="0"/>
              <a:t>High Q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dirty="0" err="1"/>
              <a:t>virt</a:t>
            </a:r>
            <a:r>
              <a:rPr lang="en-US" sz="2400" dirty="0"/>
              <a:t>. photons – probe short distance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Q</a:t>
            </a:r>
            <a:r>
              <a:rPr lang="en-US" sz="2400" baseline="30000" dirty="0"/>
              <a:t>2</a:t>
            </a:r>
            <a:r>
              <a:rPr lang="en-US" sz="2400" dirty="0"/>
              <a:t> independence at “high” Q</a:t>
            </a:r>
            <a:r>
              <a:rPr lang="en-US" sz="2400" baseline="30000" dirty="0"/>
              <a:t>2</a:t>
            </a:r>
            <a:r>
              <a:rPr lang="en-US" sz="2400" dirty="0"/>
              <a:t> implies that the </a:t>
            </a:r>
            <a:r>
              <a:rPr lang="en-US" sz="2400" dirty="0" err="1"/>
              <a:t>partons</a:t>
            </a:r>
            <a:r>
              <a:rPr lang="en-US" sz="2400" dirty="0"/>
              <a:t> are essentially free scattering sites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However, this scaling is only approximate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Large scaling violation at small 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6" t="8383" r="8945" b="9679"/>
          <a:stretch/>
        </p:blipFill>
        <p:spPr>
          <a:xfrm rot="5400000">
            <a:off x="2851010" y="781360"/>
            <a:ext cx="6947178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2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Clustering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Based on distance measure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Algorithm finds the smallest </a:t>
            </a:r>
            <a:r>
              <a:rPr lang="en-US" sz="2400" dirty="0" err="1"/>
              <a:t>d</a:t>
            </a:r>
            <a:r>
              <a:rPr lang="en-US" sz="2400" baseline="-25000" dirty="0" err="1"/>
              <a:t>ij</a:t>
            </a:r>
            <a:r>
              <a:rPr lang="en-US" sz="2400" dirty="0"/>
              <a:t>, and combines them, updates distances and proceeds, until the value is </a:t>
            </a:r>
            <a:r>
              <a:rPr lang="en-US" sz="2400" dirty="0" err="1"/>
              <a:t>d</a:t>
            </a:r>
            <a:r>
              <a:rPr lang="en-US" sz="2400" baseline="-25000" dirty="0" err="1"/>
              <a:t>iB</a:t>
            </a:r>
            <a:r>
              <a:rPr lang="en-US" sz="2400" dirty="0"/>
              <a:t>, when it labels the combination excluding particle </a:t>
            </a:r>
            <a:r>
              <a:rPr lang="en-US" sz="2400" dirty="0" err="1"/>
              <a:t>i</a:t>
            </a:r>
            <a:r>
              <a:rPr lang="en-US" sz="2400" dirty="0"/>
              <a:t>, a jet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Parameter D defines separation between jets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Parameter p: 2=</a:t>
            </a:r>
            <a:r>
              <a:rPr lang="en-US" sz="2400" dirty="0" err="1">
                <a:solidFill>
                  <a:srgbClr val="FF0000"/>
                </a:solidFill>
              </a:rPr>
              <a:t>kT</a:t>
            </a:r>
            <a:r>
              <a:rPr lang="en-US" sz="2400" dirty="0">
                <a:solidFill>
                  <a:srgbClr val="FF0000"/>
                </a:solidFill>
              </a:rPr>
              <a:t>, 0=Cambridge/Aachen, -2 = Anti-</a:t>
            </a:r>
            <a:r>
              <a:rPr lang="en-US" sz="2400" dirty="0" err="1">
                <a:solidFill>
                  <a:srgbClr val="FF0000"/>
                </a:solidFill>
              </a:rPr>
              <a:t>kT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38199" y="1981200"/>
          <a:ext cx="7333861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3" name="Equation" r:id="rId3" imgW="3327400" imgH="622300" progId="Equation.DSMT4">
                  <p:embed/>
                </p:oleObj>
              </mc:Choice>
              <mc:Fallback>
                <p:oleObj name="Equation" r:id="rId3" imgW="3327400" imgH="6223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199" y="1981200"/>
                        <a:ext cx="7333861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09625" y="3352800"/>
          <a:ext cx="4981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4" name="Equation" r:id="rId5" imgW="2260600" imgH="228600" progId="Equation.DSMT4">
                  <p:embed/>
                </p:oleObj>
              </mc:Choice>
              <mc:Fallback>
                <p:oleObj name="Equation" r:id="rId5" imgW="226060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9625" y="3352800"/>
                        <a:ext cx="4981575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56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Anti-</a:t>
            </a:r>
            <a:r>
              <a:rPr lang="en-US" dirty="0" err="1"/>
              <a:t>kT</a:t>
            </a:r>
            <a:r>
              <a:rPr lang="en-US" dirty="0"/>
              <a:t> Algorithm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antiKT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6" y="1066800"/>
            <a:ext cx="8560214" cy="5486400"/>
          </a:xfrm>
          <a:prstGeom prst="rect">
            <a:avLst/>
          </a:prstGeom>
        </p:spPr>
      </p:pic>
      <p:sp>
        <p:nvSpPr>
          <p:cNvPr id="8" name="TextBox 7">
            <a:hlinkClick r:id="rId3"/>
          </p:cNvPr>
          <p:cNvSpPr txBox="1"/>
          <p:nvPr/>
        </p:nvSpPr>
        <p:spPr>
          <a:xfrm>
            <a:off x="228600" y="6096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fastjet.fr</a:t>
            </a:r>
            <a:r>
              <a:rPr lang="en-US" dirty="0">
                <a:hlinkClick r:id="rId3"/>
              </a:rPr>
              <a:t>/repo/fastjet-doc-3.0.3.pdf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865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Quark-Antiquark Pair</a:t>
            </a:r>
            <a:br>
              <a:rPr lang="en-US" dirty="0"/>
            </a:br>
            <a:r>
              <a:rPr lang="en-US" dirty="0"/>
              <a:t>Annihilation to Gluons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r>
              <a:rPr lang="en-US" sz="2400" dirty="0"/>
              <a:t>Similar to </a:t>
            </a:r>
            <a:r>
              <a:rPr lang="en-US" sz="2400" dirty="0" err="1"/>
              <a:t>positronium</a:t>
            </a:r>
            <a:r>
              <a:rPr lang="en-US" sz="2400" dirty="0"/>
              <a:t> annihilation (Ex.7.8 we skipped)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9" name="Picture 8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29004" r="37809" b="35928"/>
          <a:stretch/>
        </p:blipFill>
        <p:spPr>
          <a:xfrm>
            <a:off x="4572000" y="2667000"/>
            <a:ext cx="4517914" cy="2404937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66700" y="1752600"/>
          <a:ext cx="8534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4" name="Equation" r:id="rId4" imgW="4267200" imgH="457200" progId="Equation.DSMT4">
                  <p:embed/>
                </p:oleObj>
              </mc:Choice>
              <mc:Fallback>
                <p:oleObj name="Equation" r:id="rId4" imgW="4267200" imgH="457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6700" y="1752600"/>
                        <a:ext cx="85344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81000" y="2688798"/>
          <a:ext cx="38354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5" name="Equation" r:id="rId6" imgW="1917700" imgH="685800" progId="Equation.DSMT4">
                  <p:embed/>
                </p:oleObj>
              </mc:Choice>
              <mc:Fallback>
                <p:oleObj name="Equation" r:id="rId6" imgW="1917700" imgH="6858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2688798"/>
                        <a:ext cx="3835400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01394" y="4876800"/>
          <a:ext cx="7518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6" name="Equation" r:id="rId8" imgW="3759200" imgH="444500" progId="Equation.DSMT4">
                  <p:embed/>
                </p:oleObj>
              </mc:Choice>
              <mc:Fallback>
                <p:oleObj name="Equation" r:id="rId8" imgW="3759200" imgH="4445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1394" y="4876800"/>
                        <a:ext cx="7518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82473" y="5748451"/>
          <a:ext cx="7500647" cy="88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7" name="Equation" r:id="rId10" imgW="3784600" imgH="444500" progId="Equation.DSMT4">
                  <p:embed/>
                </p:oleObj>
              </mc:Choice>
              <mc:Fallback>
                <p:oleObj name="Equation" r:id="rId10" imgW="3784600" imgH="4445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2473" y="5748451"/>
                        <a:ext cx="7500647" cy="88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16279" y="5514118"/>
          <a:ext cx="1165683" cy="50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8" name="Equation" r:id="rId12" imgW="558800" imgH="241300" progId="Equation.DSMT4">
                  <p:embed/>
                </p:oleObj>
              </mc:Choice>
              <mc:Fallback>
                <p:oleObj name="Equation" r:id="rId12" imgW="558800" imgH="2413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6279" y="5514118"/>
                        <a:ext cx="1165683" cy="50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602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 Gluon Vertex Diagram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" name="Picture 9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5" t="29004" r="10646" b="35928"/>
          <a:stretch/>
        </p:blipFill>
        <p:spPr>
          <a:xfrm>
            <a:off x="6781800" y="3747166"/>
            <a:ext cx="2255182" cy="20574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6200" y="1219200"/>
          <a:ext cx="778318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56" name="Equation" r:id="rId4" imgW="4394200" imgH="774700" progId="Equation.DSMT4">
                  <p:embed/>
                </p:oleObj>
              </mc:Choice>
              <mc:Fallback>
                <p:oleObj name="Equation" r:id="rId4" imgW="4394200" imgH="7747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" y="1219200"/>
                        <a:ext cx="7783182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52400" y="4040187"/>
          <a:ext cx="3205162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57" name="Equation" r:id="rId6" imgW="1600200" imgH="228600" progId="Equation.DSMT4">
                  <p:embed/>
                </p:oleObj>
              </mc:Choice>
              <mc:Fallback>
                <p:oleObj name="Equation" r:id="rId6" imgW="1600200" imgH="2286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" y="4040187"/>
                        <a:ext cx="3205162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6200" y="2460625"/>
          <a:ext cx="7672388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58" name="Equation" r:id="rId8" imgW="4330700" imgH="762000" progId="Equation.DSMT4">
                  <p:embed/>
                </p:oleObj>
              </mc:Choice>
              <mc:Fallback>
                <p:oleObj name="Equation" r:id="rId8" imgW="4330700" imgH="76200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200" y="2460625"/>
                        <a:ext cx="7672388" cy="134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41288" y="5729288"/>
          <a:ext cx="8913812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59" name="Equation" r:id="rId10" imgW="5295900" imgH="444500" progId="Equation.DSMT4">
                  <p:embed/>
                </p:oleObj>
              </mc:Choice>
              <mc:Fallback>
                <p:oleObj name="Equation" r:id="rId10" imgW="5295900" imgH="4445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288" y="5729288"/>
                        <a:ext cx="8913812" cy="747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4057501" y="4090988"/>
          <a:ext cx="2035175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0" name="Equation" r:id="rId12" imgW="1016000" imgH="203200" progId="Equation.DSMT4">
                  <p:embed/>
                </p:oleObj>
              </mc:Choice>
              <mc:Fallback>
                <p:oleObj name="Equation" r:id="rId12" imgW="1016000" imgH="2032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57501" y="4090988"/>
                        <a:ext cx="2035175" cy="40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220663" y="4648200"/>
          <a:ext cx="4884737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1" name="Equation" r:id="rId14" imgW="2438400" imgH="203200" progId="Equation.DSMT4">
                  <p:embed/>
                </p:oleObj>
              </mc:Choice>
              <mc:Fallback>
                <p:oleObj name="Equation" r:id="rId14" imgW="2438400" imgH="2032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0663" y="4648200"/>
                        <a:ext cx="4884737" cy="40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220663" y="5155406"/>
          <a:ext cx="4884737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2" name="Equation" r:id="rId16" imgW="2438400" imgH="203200" progId="Equation.DSMT4">
                  <p:embed/>
                </p:oleObj>
              </mc:Choice>
              <mc:Fallback>
                <p:oleObj name="Equation" r:id="rId16" imgW="2438400" imgH="2032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20663" y="5155406"/>
                        <a:ext cx="4884737" cy="40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473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Three Diagrams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" name="Picture 9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5" t="29004" r="10646" b="35928"/>
          <a:stretch/>
        </p:blipFill>
        <p:spPr>
          <a:xfrm>
            <a:off x="5288671" y="1295400"/>
            <a:ext cx="2636129" cy="2404937"/>
          </a:xfrm>
          <a:prstGeom prst="rect">
            <a:avLst/>
          </a:prstGeom>
        </p:spPr>
      </p:pic>
      <p:pic>
        <p:nvPicPr>
          <p:cNvPr id="14" name="Picture 13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29004" r="37809" b="35928"/>
          <a:stretch/>
        </p:blipFill>
        <p:spPr>
          <a:xfrm>
            <a:off x="782097" y="1295400"/>
            <a:ext cx="4517914" cy="2404937"/>
          </a:xfrm>
          <a:prstGeom prst="rect">
            <a:avLst/>
          </a:prstGeom>
        </p:spPr>
      </p:pic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801394" y="3759200"/>
          <a:ext cx="7518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4" name="Equation" r:id="rId4" imgW="3759200" imgH="444500" progId="Equation.DSMT4">
                  <p:embed/>
                </p:oleObj>
              </mc:Choice>
              <mc:Fallback>
                <p:oleObj name="Equation" r:id="rId4" imgW="3759200" imgH="4445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1394" y="3759200"/>
                        <a:ext cx="7518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782473" y="4757851"/>
          <a:ext cx="7500647" cy="88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5" name="Equation" r:id="rId6" imgW="3784600" imgH="444500" progId="Equation.DSMT4">
                  <p:embed/>
                </p:oleObj>
              </mc:Choice>
              <mc:Fallback>
                <p:oleObj name="Equation" r:id="rId6" imgW="3784600" imgH="4445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2473" y="4757851"/>
                        <a:ext cx="7500647" cy="88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53988" y="5729288"/>
          <a:ext cx="8913812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6" name="Equation" r:id="rId8" imgW="5295900" imgH="444500" progId="Equation.DSMT4">
                  <p:embed/>
                </p:oleObj>
              </mc:Choice>
              <mc:Fallback>
                <p:oleObj name="Equation" r:id="rId8" imgW="5295900" imgH="4445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3988" y="5729288"/>
                        <a:ext cx="8913812" cy="747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63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82348" y="1371600"/>
          <a:ext cx="4430712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6" name="Equation" r:id="rId3" imgW="2501900" imgH="457200" progId="Equation.DSMT4">
                  <p:embed/>
                </p:oleObj>
              </mc:Choice>
              <mc:Fallback>
                <p:oleObj name="Equation" r:id="rId3" imgW="2501900" imgH="457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2348" y="1371600"/>
                        <a:ext cx="4430712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661591" y="1524000"/>
          <a:ext cx="2001838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7" name="Equation" r:id="rId5" imgW="1130300" imgH="228600" progId="Equation.DSMT4">
                  <p:embed/>
                </p:oleObj>
              </mc:Choice>
              <mc:Fallback>
                <p:oleObj name="Equation" r:id="rId5" imgW="113030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61591" y="1524000"/>
                        <a:ext cx="2001838" cy="40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73062" y="5081587"/>
          <a:ext cx="629285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8" name="Equation" r:id="rId7" imgW="3556000" imgH="228600" progId="Equation.DSMT4">
                  <p:embed/>
                </p:oleObj>
              </mc:Choice>
              <mc:Fallback>
                <p:oleObj name="Equation" r:id="rId7" imgW="355600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062" y="5081587"/>
                        <a:ext cx="6292850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73062" y="5614987"/>
          <a:ext cx="7932738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9" name="Equation" r:id="rId9" imgW="4483100" imgH="228600" progId="Equation.DSMT4">
                  <p:embed/>
                </p:oleObj>
              </mc:Choice>
              <mc:Fallback>
                <p:oleObj name="Equation" r:id="rId9" imgW="4483100" imgH="2286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3062" y="5614987"/>
                        <a:ext cx="7932738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69660" y="6072188"/>
          <a:ext cx="5932488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0" name="Equation" r:id="rId11" imgW="3352800" imgH="228600" progId="Equation.DSMT4">
                  <p:embed/>
                </p:oleObj>
              </mc:Choice>
              <mc:Fallback>
                <p:oleObj name="Equation" r:id="rId11" imgW="335280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9660" y="6072188"/>
                        <a:ext cx="5932488" cy="40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673850" y="6116638"/>
          <a:ext cx="208915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1" name="Equation" r:id="rId13" imgW="1181100" imgH="203200" progId="Equation.DSMT4">
                  <p:embed/>
                </p:oleObj>
              </mc:Choice>
              <mc:Fallback>
                <p:oleObj name="Equation" r:id="rId13" imgW="1181100" imgH="2032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73850" y="6116638"/>
                        <a:ext cx="2089150" cy="360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28600" y="2576513"/>
          <a:ext cx="310038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2" name="Equation" r:id="rId15" imgW="1358900" imgH="215900" progId="Equation.DSMT4">
                  <p:embed/>
                </p:oleObj>
              </mc:Choice>
              <mc:Fallback>
                <p:oleObj name="Equation" r:id="rId15" imgW="1358900" imgH="2159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28600" y="2576513"/>
                        <a:ext cx="3100387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04800" y="2209800"/>
          <a:ext cx="6197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3" name="Equation" r:id="rId17" imgW="3098800" imgH="190500" progId="Equation.DSMT4">
                  <p:embed/>
                </p:oleObj>
              </mc:Choice>
              <mc:Fallback>
                <p:oleObj name="Equation" r:id="rId17" imgW="3098800" imgH="1905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04800" y="2209800"/>
                        <a:ext cx="61976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405187" y="2667000"/>
          <a:ext cx="5112147" cy="37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4" name="Equation" r:id="rId19" imgW="2768600" imgH="203200" progId="Equation.DSMT4">
                  <p:embed/>
                </p:oleObj>
              </mc:Choice>
              <mc:Fallback>
                <p:oleObj name="Equation" r:id="rId19" imgW="2768600" imgH="20320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405187" y="2667000"/>
                        <a:ext cx="5112147" cy="375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93687" y="3033713"/>
          <a:ext cx="17399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5" name="Equation" r:id="rId21" imgW="762000" imgH="215900" progId="Equation.DSMT4">
                  <p:embed/>
                </p:oleObj>
              </mc:Choice>
              <mc:Fallback>
                <p:oleObj name="Equation" r:id="rId21" imgW="762000" imgH="21590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93687" y="3033713"/>
                        <a:ext cx="17399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378075" y="3068638"/>
          <a:ext cx="302260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6" name="Equation" r:id="rId23" imgW="1384300" imgH="203200" progId="Equation.DSMT4">
                  <p:embed/>
                </p:oleObj>
              </mc:Choice>
              <mc:Fallback>
                <p:oleObj name="Equation" r:id="rId23" imgW="1384300" imgH="2032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378075" y="3068638"/>
                        <a:ext cx="3022600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280987" y="3643313"/>
          <a:ext cx="4881563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7" name="Equation" r:id="rId25" imgW="2235200" imgH="215900" progId="Equation.DSMT4">
                  <p:embed/>
                </p:oleObj>
              </mc:Choice>
              <mc:Fallback>
                <p:oleObj name="Equation" r:id="rId25" imgW="2235200" imgH="21590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80987" y="3643313"/>
                        <a:ext cx="4881563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716789" y="3643313"/>
          <a:ext cx="2773363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8" name="Equation" r:id="rId27" imgW="1270000" imgH="215900" progId="Equation.DSMT4">
                  <p:embed/>
                </p:oleObj>
              </mc:Choice>
              <mc:Fallback>
                <p:oleObj name="Equation" r:id="rId27" imgW="1270000" imgH="2159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716789" y="3643313"/>
                        <a:ext cx="2773363" cy="471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280987" y="4176713"/>
          <a:ext cx="4105275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9" name="Equation" r:id="rId29" imgW="1879600" imgH="215900" progId="Equation.DSMT4">
                  <p:embed/>
                </p:oleObj>
              </mc:Choice>
              <mc:Fallback>
                <p:oleObj name="Equation" r:id="rId29" imgW="1879600" imgH="2159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80987" y="4176713"/>
                        <a:ext cx="4105275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330718" y="4648200"/>
          <a:ext cx="5297488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0" name="Equation" r:id="rId31" imgW="2425700" imgH="215900" progId="Equation.DSMT4">
                  <p:embed/>
                </p:oleObj>
              </mc:Choice>
              <mc:Fallback>
                <p:oleObj name="Equation" r:id="rId31" imgW="2425700" imgH="2159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330718" y="4648200"/>
                        <a:ext cx="5297488" cy="471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94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Them Together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" name="Picture 9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5" t="29004" r="10646" b="35928"/>
          <a:stretch/>
        </p:blipFill>
        <p:spPr>
          <a:xfrm>
            <a:off x="5288671" y="1295400"/>
            <a:ext cx="2636129" cy="2404937"/>
          </a:xfrm>
          <a:prstGeom prst="rect">
            <a:avLst/>
          </a:prstGeom>
        </p:spPr>
      </p:pic>
      <p:pic>
        <p:nvPicPr>
          <p:cNvPr id="14" name="Picture 13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29004" r="37809" b="35928"/>
          <a:stretch/>
        </p:blipFill>
        <p:spPr>
          <a:xfrm>
            <a:off x="782097" y="1295400"/>
            <a:ext cx="4517914" cy="2404937"/>
          </a:xfrm>
          <a:prstGeom prst="rect">
            <a:avLst/>
          </a:prstGeom>
        </p:spPr>
      </p:pic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124200" y="3810000"/>
          <a:ext cx="2717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28" name="Equation" r:id="rId4" imgW="1358900" imgH="203200" progId="Equation.DSMT4">
                  <p:embed/>
                </p:oleObj>
              </mc:Choice>
              <mc:Fallback>
                <p:oleObj name="Equation" r:id="rId4" imgW="1358900" imgH="2032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4200" y="3810000"/>
                        <a:ext cx="2717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76200" y="4273028"/>
          <a:ext cx="8893175" cy="679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29" name="Equation" r:id="rId6" imgW="5321300" imgH="406400" progId="Equation.DSMT4">
                  <p:embed/>
                </p:oleObj>
              </mc:Choice>
              <mc:Fallback>
                <p:oleObj name="Equation" r:id="rId6" imgW="5321300" imgH="4064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200" y="4273028"/>
                        <a:ext cx="8893175" cy="679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23863" y="5029200"/>
          <a:ext cx="357028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0" name="Equation" r:id="rId8" imgW="2260600" imgH="241300" progId="Equation.DSMT4">
                  <p:embed/>
                </p:oleObj>
              </mc:Choice>
              <mc:Fallback>
                <p:oleObj name="Equation" r:id="rId8" imgW="2260600" imgH="2413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3863" y="5029200"/>
                        <a:ext cx="3570287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548187" y="5029200"/>
          <a:ext cx="15033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1" name="Equation" r:id="rId10" imgW="952500" imgH="241300" progId="Equation.DSMT4">
                  <p:embed/>
                </p:oleObj>
              </mc:Choice>
              <mc:Fallback>
                <p:oleObj name="Equation" r:id="rId10" imgW="952500" imgH="2413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48187" y="5029200"/>
                        <a:ext cx="150336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746875" y="5029200"/>
          <a:ext cx="14827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2" name="Equation" r:id="rId12" imgW="939800" imgH="241300" progId="Equation.DSMT4">
                  <p:embed/>
                </p:oleObj>
              </mc:Choice>
              <mc:Fallback>
                <p:oleObj name="Equation" r:id="rId12" imgW="939800" imgH="2413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46875" y="5029200"/>
                        <a:ext cx="148272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57200" y="5470525"/>
          <a:ext cx="531653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3" name="Equation" r:id="rId14" imgW="3365500" imgH="203200" progId="Equation.DSMT4">
                  <p:embed/>
                </p:oleObj>
              </mc:Choice>
              <mc:Fallback>
                <p:oleObj name="Equation" r:id="rId14" imgW="3365500" imgH="2032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7200" y="5470525"/>
                        <a:ext cx="5316538" cy="32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9505" y="5791200"/>
          <a:ext cx="9104313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34" name="Equation" r:id="rId16" imgW="5448300" imgH="406400" progId="Equation.DSMT4">
                  <p:embed/>
                </p:oleObj>
              </mc:Choice>
              <mc:Fallback>
                <p:oleObj name="Equation" r:id="rId16" imgW="5448300" imgH="4064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9505" y="5791200"/>
                        <a:ext cx="9104313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05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Manipulations of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 &amp;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04799" y="1447800"/>
          <a:ext cx="28013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3" name="Equation" r:id="rId3" imgW="1612900" imgH="482600" progId="Equation.DSMT4">
                  <p:embed/>
                </p:oleObj>
              </mc:Choice>
              <mc:Fallback>
                <p:oleObj name="Equation" r:id="rId3" imgW="1612900" imgH="482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799" y="1447800"/>
                        <a:ext cx="2801353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3400" y="2286000"/>
          <a:ext cx="8118475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4" name="Equation" r:id="rId5" imgW="4673600" imgH="609600" progId="Equation.DSMT4">
                  <p:embed/>
                </p:oleObj>
              </mc:Choice>
              <mc:Fallback>
                <p:oleObj name="Equation" r:id="rId5" imgW="4673600" imgH="609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2286000"/>
                        <a:ext cx="8118475" cy="105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96899" y="3613150"/>
          <a:ext cx="4356101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5" name="Equation" r:id="rId7" imgW="2425700" imgH="279400" progId="Equation.DSMT4">
                  <p:embed/>
                </p:oleObj>
              </mc:Choice>
              <mc:Fallback>
                <p:oleObj name="Equation" r:id="rId7" imgW="2425700" imgH="279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6899" y="3613150"/>
                        <a:ext cx="4356101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63627" y="4267200"/>
          <a:ext cx="27813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6" name="Equation" r:id="rId9" imgW="1219200" imgH="203200" progId="Equation.DSMT4">
                  <p:embed/>
                </p:oleObj>
              </mc:Choice>
              <mc:Fallback>
                <p:oleObj name="Equation" r:id="rId9" imgW="1219200" imgH="203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3627" y="4267200"/>
                        <a:ext cx="2781300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88962" y="4481513"/>
          <a:ext cx="6345238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7" name="Equation" r:id="rId11" imgW="2781300" imgH="482600" progId="Equation.DSMT4">
                  <p:embed/>
                </p:oleObj>
              </mc:Choice>
              <mc:Fallback>
                <p:oleObj name="Equation" r:id="rId11" imgW="2781300" imgH="482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8962" y="4481513"/>
                        <a:ext cx="6345238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864100" y="3670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8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64100" y="3670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93762" y="5754469"/>
            <a:ext cx="725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bit more algebra to put the answer in terms of </a:t>
            </a:r>
            <a:r>
              <a:rPr lang="en-US" dirty="0" err="1"/>
              <a:t>commutators</a:t>
            </a:r>
            <a:r>
              <a:rPr lang="en-US" dirty="0"/>
              <a:t> and anti-</a:t>
            </a:r>
            <a:r>
              <a:rPr lang="en-US" dirty="0" err="1"/>
              <a:t>commutators</a:t>
            </a:r>
            <a:r>
              <a:rPr lang="en-US" dirty="0"/>
              <a:t> gives the result in previous page.</a:t>
            </a:r>
          </a:p>
        </p:txBody>
      </p:sp>
    </p:spTree>
    <p:extLst>
      <p:ext uri="{BB962C8B-B14F-4D97-AF65-F5344CB8AC3E}">
        <p14:creationId xmlns:p14="http://schemas.microsoft.com/office/powerpoint/2010/main" val="7957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Account of Spin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04800" y="1447800"/>
          <a:ext cx="6210301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85" name="Equation" r:id="rId3" imgW="3695700" imgH="635000" progId="Equation.DSMT4">
                  <p:embed/>
                </p:oleObj>
              </mc:Choice>
              <mc:Fallback>
                <p:oleObj name="Equation" r:id="rId3" imgW="3695700" imgH="6350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447800"/>
                        <a:ext cx="6210301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08000" y="2647950"/>
          <a:ext cx="2382564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86" name="Equation" r:id="rId5" imgW="1485900" imgH="1104900" progId="Equation.DSMT4">
                  <p:embed/>
                </p:oleObj>
              </mc:Choice>
              <mc:Fallback>
                <p:oleObj name="Equation" r:id="rId5" imgW="1485900" imgH="11049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8000" y="2647950"/>
                        <a:ext cx="2382564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71800" y="2647950"/>
          <a:ext cx="2743200" cy="789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87" name="Equation" r:id="rId7" imgW="1765300" imgH="508000" progId="Equation.DSMT4">
                  <p:embed/>
                </p:oleObj>
              </mc:Choice>
              <mc:Fallback>
                <p:oleObj name="Equation" r:id="rId7" imgW="1765300" imgH="5080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71800" y="2647950"/>
                        <a:ext cx="2743200" cy="789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71800" y="3511550"/>
          <a:ext cx="391895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88" name="Equation" r:id="rId9" imgW="2082800" imgH="482600" progId="Equation.DSMT4">
                  <p:embed/>
                </p:oleObj>
              </mc:Choice>
              <mc:Fallback>
                <p:oleObj name="Equation" r:id="rId9" imgW="2082800" imgH="482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71800" y="3511550"/>
                        <a:ext cx="3918953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971800" y="4483100"/>
          <a:ext cx="4706937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89" name="Equation" r:id="rId11" imgW="2501900" imgH="533400" progId="Equation.DSMT4">
                  <p:embed/>
                </p:oleObj>
              </mc:Choice>
              <mc:Fallback>
                <p:oleObj name="Equation" r:id="rId11" imgW="2501900" imgH="533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71800" y="4483100"/>
                        <a:ext cx="4706937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864100" y="3670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90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64100" y="3670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864100" y="3670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91" name="Equation" r:id="rId15" imgW="114300" imgH="165100" progId="Equation.DSMT4">
                  <p:embed/>
                </p:oleObj>
              </mc:Choice>
              <mc:Fallback>
                <p:oleObj name="Equation" r:id="rId15" imgW="114300" imgH="1651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64100" y="3670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839913" y="5565775"/>
          <a:ext cx="49085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92" name="Equation" r:id="rId16" imgW="2921000" imgH="406400" progId="Equation.DSMT4">
                  <p:embed/>
                </p:oleObj>
              </mc:Choice>
              <mc:Fallback>
                <p:oleObj name="Equation" r:id="rId16" imgW="2921000" imgH="4064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39913" y="5565775"/>
                        <a:ext cx="4908550" cy="6826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56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Account of Spin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65125" y="1371600"/>
          <a:ext cx="2668588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27" name="Equation" r:id="rId3" imgW="1663700" imgH="1104900" progId="Equation.DSMT4">
                  <p:embed/>
                </p:oleObj>
              </mc:Choice>
              <mc:Fallback>
                <p:oleObj name="Equation" r:id="rId3" imgW="1663700" imgH="11049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125" y="1371600"/>
                        <a:ext cx="2668588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124200" y="1371600"/>
          <a:ext cx="2743200" cy="789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28" name="Equation" r:id="rId5" imgW="1765300" imgH="508000" progId="Equation.DSMT4">
                  <p:embed/>
                </p:oleObj>
              </mc:Choice>
              <mc:Fallback>
                <p:oleObj name="Equation" r:id="rId5" imgW="1765300" imgH="5080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24200" y="1371600"/>
                        <a:ext cx="2743200" cy="789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124200" y="2057400"/>
          <a:ext cx="391895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29" name="Equation" r:id="rId7" imgW="2082800" imgH="482600" progId="Equation.DSMT4">
                  <p:embed/>
                </p:oleObj>
              </mc:Choice>
              <mc:Fallback>
                <p:oleObj name="Equation" r:id="rId7" imgW="2082800" imgH="482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24200" y="2057400"/>
                        <a:ext cx="3918953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041650" y="2882900"/>
          <a:ext cx="487521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30" name="Equation" r:id="rId9" imgW="2590800" imgH="533400" progId="Equation.DSMT4">
                  <p:embed/>
                </p:oleObj>
              </mc:Choice>
              <mc:Fallback>
                <p:oleObj name="Equation" r:id="rId9" imgW="2590800" imgH="533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41650" y="2882900"/>
                        <a:ext cx="4875213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864100" y="3670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31" name="Equation" r:id="rId11" imgW="114300" imgH="165100" progId="Equation.DSMT4">
                  <p:embed/>
                </p:oleObj>
              </mc:Choice>
              <mc:Fallback>
                <p:oleObj name="Equation" r:id="rId11" imgW="114300" imgH="1651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64100" y="3670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864100" y="3670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32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64100" y="3670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776413" y="4038600"/>
          <a:ext cx="503713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33" name="Equation" r:id="rId14" imgW="2997200" imgH="406400" progId="Equation.DSMT4">
                  <p:embed/>
                </p:oleObj>
              </mc:Choice>
              <mc:Fallback>
                <p:oleObj name="Equation" r:id="rId14" imgW="2997200" imgH="4064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76413" y="4038600"/>
                        <a:ext cx="5037137" cy="6826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6200" y="5565775"/>
          <a:ext cx="46323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34" name="Equation" r:id="rId16" imgW="2755900" imgH="406400" progId="Equation.DSMT4">
                  <p:embed/>
                </p:oleObj>
              </mc:Choice>
              <mc:Fallback>
                <p:oleObj name="Equation" r:id="rId16" imgW="2755900" imgH="4064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6200" y="5565775"/>
                        <a:ext cx="4632325" cy="682625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953000" y="5570279"/>
          <a:ext cx="4102180" cy="655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35" name="Equation" r:id="rId18" imgW="2463800" imgH="393700" progId="Equation.DSMT4">
                  <p:embed/>
                </p:oleObj>
              </mc:Choice>
              <mc:Fallback>
                <p:oleObj name="Equation" r:id="rId18" imgW="2463800" imgH="3937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953000" y="5570279"/>
                        <a:ext cx="4102180" cy="655503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629025" y="4752975"/>
          <a:ext cx="18573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36" name="Equation" r:id="rId20" imgW="1104900" imgH="419100" progId="Equation.DSMT4">
                  <p:embed/>
                </p:oleObj>
              </mc:Choice>
              <mc:Fallback>
                <p:oleObj name="Equation" r:id="rId20" imgW="1104900" imgH="4191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629025" y="4752975"/>
                        <a:ext cx="1857375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94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Quark-Parton Model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04800" y="4757098"/>
          <a:ext cx="4191000" cy="805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7" name="Equation" r:id="rId3" imgW="1981200" imgH="381000" progId="Equation.DSMT4">
                  <p:embed/>
                </p:oleObj>
              </mc:Choice>
              <mc:Fallback>
                <p:oleObj name="Equation" r:id="rId3" imgW="1981200" imgH="3810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4757098"/>
                        <a:ext cx="4191000" cy="805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6200" y="3276600"/>
          <a:ext cx="542925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8" name="Equation" r:id="rId5" imgW="2476500" imgH="660400" progId="Equation.DSMT4">
                  <p:embed/>
                </p:oleObj>
              </mc:Choice>
              <mc:Fallback>
                <p:oleObj name="Equation" r:id="rId5" imgW="2476500" imgH="660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3276600"/>
                        <a:ext cx="5429250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218112" y="3429000"/>
          <a:ext cx="384968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9" name="Equation" r:id="rId7" imgW="1524000" imgH="381000" progId="Equation.DSMT4">
                  <p:embed/>
                </p:oleObj>
              </mc:Choice>
              <mc:Fallback>
                <p:oleObj name="Equation" r:id="rId7" imgW="1524000" imgH="381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18112" y="3429000"/>
                        <a:ext cx="3849688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6860" y="5486400"/>
            <a:ext cx="8552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Experimentally the above sum rule using f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(x) from measured F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(x) ended up to be ~0.5 indicating that there is lot of neutral “stuff” in proton that carries half of its momentum. Stuff not interacting with photon is now interpreted as gluons.</a:t>
            </a:r>
          </a:p>
        </p:txBody>
      </p:sp>
      <p:pic>
        <p:nvPicPr>
          <p:cNvPr id="14" name="Picture 13" descr="photo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69" b="27458"/>
          <a:stretch/>
        </p:blipFill>
        <p:spPr>
          <a:xfrm>
            <a:off x="76200" y="1295400"/>
            <a:ext cx="6021959" cy="19050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781800" y="1346200"/>
          <a:ext cx="1752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p</a:t>
                      </a:r>
                      <a:r>
                        <a:rPr lang="en-US" baseline="-25000" dirty="0" err="1"/>
                        <a:t>L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xp</a:t>
                      </a:r>
                      <a:r>
                        <a:rPr lang="en-US" baseline="-25000" dirty="0" err="1"/>
                        <a:t>L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</a:t>
                      </a:r>
                      <a:r>
                        <a:rPr lang="en-US" baseline="-25000" dirty="0" err="1"/>
                        <a:t>T</a:t>
                      </a:r>
                      <a:r>
                        <a:rPr lang="en-US" baseline="0" dirty="0"/>
                        <a:t>=0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p</a:t>
                      </a:r>
                      <a:r>
                        <a:rPr lang="en-US" baseline="-25000" dirty="0" err="1"/>
                        <a:t>T</a:t>
                      </a:r>
                      <a:r>
                        <a:rPr lang="en-US" baseline="0" dirty="0"/>
                        <a:t>=0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m=</a:t>
                      </a:r>
                      <a:r>
                        <a:rPr lang="en-US" dirty="0" err="1"/>
                        <a:t>xM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9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Factor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600" y="1447800"/>
          <a:ext cx="46323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4" name="Equation" r:id="rId3" imgW="2755900" imgH="406400" progId="Equation.DSMT4">
                  <p:embed/>
                </p:oleObj>
              </mc:Choice>
              <mc:Fallback>
                <p:oleObj name="Equation" r:id="rId3" imgW="2755900" imgH="40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447800"/>
                        <a:ext cx="4632325" cy="682625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04800" y="2286000"/>
          <a:ext cx="43973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5" name="Equation" r:id="rId5" imgW="2616200" imgH="406400" progId="Equation.DSMT4">
                  <p:embed/>
                </p:oleObj>
              </mc:Choice>
              <mc:Fallback>
                <p:oleObj name="Equation" r:id="rId5" imgW="2616200" imgH="406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2286000"/>
                        <a:ext cx="4397375" cy="682625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14325" y="3048000"/>
          <a:ext cx="4376738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6" name="Equation" r:id="rId7" imgW="2603500" imgH="406400" progId="Equation.DSMT4">
                  <p:embed/>
                </p:oleObj>
              </mc:Choice>
              <mc:Fallback>
                <p:oleObj name="Equation" r:id="rId7" imgW="2603500" imgH="406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4325" y="3048000"/>
                        <a:ext cx="4376738" cy="682625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3687" y="3889375"/>
          <a:ext cx="5573713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7" name="Equation" r:id="rId9" imgW="3314700" imgH="406400" progId="Equation.DSMT4">
                  <p:embed/>
                </p:oleObj>
              </mc:Choice>
              <mc:Fallback>
                <p:oleObj name="Equation" r:id="rId9" imgW="3314700" imgH="4064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3687" y="3889375"/>
                        <a:ext cx="5573713" cy="682625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695883" y="4038600"/>
          <a:ext cx="196373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8" name="Equation" r:id="rId11" imgW="1168400" imgH="241300" progId="Equation.DSMT4">
                  <p:embed/>
                </p:oleObj>
              </mc:Choice>
              <mc:Fallback>
                <p:oleObj name="Equation" r:id="rId11" imgW="1168400" imgH="2413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95883" y="4038600"/>
                        <a:ext cx="1963737" cy="406400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97349" y="4648200"/>
          <a:ext cx="5573713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9" name="Equation" r:id="rId13" imgW="3314700" imgH="406400" progId="Equation.DSMT4">
                  <p:embed/>
                </p:oleObj>
              </mc:Choice>
              <mc:Fallback>
                <p:oleObj name="Equation" r:id="rId13" imgW="3314700" imgH="4064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7349" y="4648200"/>
                        <a:ext cx="5573713" cy="682625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624638" y="4797425"/>
          <a:ext cx="2112962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30" name="Equation" r:id="rId15" imgW="1257300" imgH="241300" progId="Equation.DSMT4">
                  <p:embed/>
                </p:oleObj>
              </mc:Choice>
              <mc:Fallback>
                <p:oleObj name="Equation" r:id="rId15" imgW="1257300" imgH="2413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24638" y="4797425"/>
                        <a:ext cx="2112962" cy="406400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572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Factor for Singlet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41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6200" y="1219200"/>
          <a:ext cx="258618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57" name="Equation" r:id="rId3" imgW="1422400" imgH="419100" progId="Equation.DSMT4">
                  <p:embed/>
                </p:oleObj>
              </mc:Choice>
              <mc:Fallback>
                <p:oleObj name="Equation" r:id="rId3" imgW="1422400" imgH="4191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" y="1219200"/>
                        <a:ext cx="2586182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6200" y="1981200"/>
          <a:ext cx="4886325" cy="350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58" name="Equation" r:id="rId5" imgW="2933700" imgH="2108200" progId="Equation.DSMT4">
                  <p:embed/>
                </p:oleObj>
              </mc:Choice>
              <mc:Fallback>
                <p:oleObj name="Equation" r:id="rId5" imgW="2933700" imgH="2108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1981200"/>
                        <a:ext cx="4886325" cy="35083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534025" y="1752600"/>
          <a:ext cx="29400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59" name="Equation" r:id="rId7" imgW="1765300" imgH="406400" progId="Equation.DSMT4">
                  <p:embed/>
                </p:oleObj>
              </mc:Choice>
              <mc:Fallback>
                <p:oleObj name="Equation" r:id="rId7" imgW="1765300" imgH="406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34025" y="1752600"/>
                        <a:ext cx="2940050" cy="676275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518150" y="2744787"/>
          <a:ext cx="332105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60" name="Equation" r:id="rId9" imgW="1993900" imgH="279400" progId="Equation.DSMT4">
                  <p:embed/>
                </p:oleObj>
              </mc:Choice>
              <mc:Fallback>
                <p:oleObj name="Equation" r:id="rId9" imgW="1993900" imgH="2794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18150" y="2744787"/>
                        <a:ext cx="3321050" cy="465138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162675" y="3371850"/>
          <a:ext cx="158591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61" name="Equation" r:id="rId11" imgW="952500" imgH="406400" progId="Equation.DSMT4">
                  <p:embed/>
                </p:oleObj>
              </mc:Choice>
              <mc:Fallback>
                <p:oleObj name="Equation" r:id="rId11" imgW="952500" imgH="4064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62675" y="3371850"/>
                        <a:ext cx="1585913" cy="676275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686425" y="4125912"/>
          <a:ext cx="2538413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62" name="Equation" r:id="rId13" imgW="1524000" imgH="457200" progId="Equation.DSMT4">
                  <p:embed/>
                </p:oleObj>
              </mc:Choice>
              <mc:Fallback>
                <p:oleObj name="Equation" r:id="rId13" imgW="1524000" imgH="4572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86425" y="4125912"/>
                        <a:ext cx="2538413" cy="760413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126038" y="4984750"/>
          <a:ext cx="3659187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63" name="Equation" r:id="rId15" imgW="2197100" imgH="431800" progId="Equation.DSMT4">
                  <p:embed/>
                </p:oleObj>
              </mc:Choice>
              <mc:Fallback>
                <p:oleObj name="Equation" r:id="rId15" imgW="2197100" imgH="4318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26038" y="4984750"/>
                        <a:ext cx="3659187" cy="717550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013827" y="5686755"/>
          <a:ext cx="151447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64" name="Equation" r:id="rId17" imgW="901700" imgH="431800" progId="Equation.DSMT4">
                  <p:embed/>
                </p:oleObj>
              </mc:Choice>
              <mc:Fallback>
                <p:oleObj name="Equation" r:id="rId17" imgW="901700" imgH="4318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13827" y="5686755"/>
                        <a:ext cx="1514475" cy="725487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29000" y="1143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the q-pair occupy color singlet state – observed hadrons are colorless!</a:t>
            </a:r>
          </a:p>
        </p:txBody>
      </p:sp>
    </p:spTree>
    <p:extLst>
      <p:ext uri="{BB962C8B-B14F-4D97-AF65-F5344CB8AC3E}">
        <p14:creationId xmlns:p14="http://schemas.microsoft.com/office/powerpoint/2010/main" val="144710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for </a:t>
            </a:r>
            <a:br>
              <a:rPr lang="en-US" dirty="0"/>
            </a:br>
            <a:r>
              <a:rPr lang="en-US" dirty="0"/>
              <a:t>Annihilation at Rest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33400" y="1425846"/>
          <a:ext cx="32639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3" name="Equation" r:id="rId3" imgW="1943100" imgH="508000" progId="Equation.DSMT4">
                  <p:embed/>
                </p:oleObj>
              </mc:Choice>
              <mc:Fallback>
                <p:oleObj name="Equation" r:id="rId3" imgW="1943100" imgH="5080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425846"/>
                        <a:ext cx="3263900" cy="854075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63562" y="2398713"/>
          <a:ext cx="2408238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4" name="Equation" r:id="rId5" imgW="1435100" imgH="431800" progId="Equation.DSMT4">
                  <p:embed/>
                </p:oleObj>
              </mc:Choice>
              <mc:Fallback>
                <p:oleObj name="Equation" r:id="rId5" imgW="1435100" imgH="431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3562" y="2398713"/>
                        <a:ext cx="2408238" cy="725487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09600" y="3352800"/>
          <a:ext cx="85248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5" name="Equation" r:id="rId7" imgW="508000" imgH="279400" progId="Equation.DSMT4">
                  <p:embed/>
                </p:oleObj>
              </mc:Choice>
              <mc:Fallback>
                <p:oleObj name="Equation" r:id="rId7" imgW="508000" imgH="279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" y="3352800"/>
                        <a:ext cx="852487" cy="469900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038600" y="2398713"/>
          <a:ext cx="43053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6" name="Equation" r:id="rId9" imgW="2565400" imgH="457200" progId="Equation.DSMT4">
                  <p:embed/>
                </p:oleObj>
              </mc:Choice>
              <mc:Fallback>
                <p:oleObj name="Equation" r:id="rId9" imgW="2565400" imgH="457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38600" y="2398713"/>
                        <a:ext cx="4305300" cy="769938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09600" y="4233863"/>
          <a:ext cx="157797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7" name="Equation" r:id="rId11" imgW="939800" imgH="457200" progId="Equation.DSMT4">
                  <p:embed/>
                </p:oleObj>
              </mc:Choice>
              <mc:Fallback>
                <p:oleObj name="Equation" r:id="rId11" imgW="939800" imgH="4572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9600" y="4233863"/>
                        <a:ext cx="1577975" cy="76835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313113" y="4233863"/>
          <a:ext cx="144938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8" name="Equation" r:id="rId13" imgW="863600" imgH="457200" progId="Equation.DSMT4">
                  <p:embed/>
                </p:oleObj>
              </mc:Choice>
              <mc:Fallback>
                <p:oleObj name="Equation" r:id="rId13" imgW="863600" imgH="457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13113" y="4233863"/>
                        <a:ext cx="1449387" cy="76835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709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Rho Decay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419600" y="3568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96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9600" y="3568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419600" y="3568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97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9600" y="3568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419600" y="3568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98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9600" y="3568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30200" y="1447800"/>
          <a:ext cx="28765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99" name="Equation" r:id="rId8" imgW="1714500" imgH="406400" progId="Equation.DSMT4">
                  <p:embed/>
                </p:oleObj>
              </mc:Choice>
              <mc:Fallback>
                <p:oleObj name="Equation" r:id="rId8" imgW="1714500" imgH="4064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0200" y="1447800"/>
                        <a:ext cx="2876550" cy="682625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473575" y="1427163"/>
          <a:ext cx="2747963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00" name="Equation" r:id="rId10" imgW="1638300" imgH="431800" progId="Equation.DSMT4">
                  <p:embed/>
                </p:oleObj>
              </mc:Choice>
              <mc:Fallback>
                <p:oleObj name="Equation" r:id="rId10" imgW="1638300" imgH="4318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73575" y="1427163"/>
                        <a:ext cx="2747963" cy="725487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95287" y="2389187"/>
          <a:ext cx="731478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01" name="Equation" r:id="rId12" imgW="3670300" imgH="482600" progId="Equation.DSMT4">
                  <p:embed/>
                </p:oleObj>
              </mc:Choice>
              <mc:Fallback>
                <p:oleObj name="Equation" r:id="rId12" imgW="3670300" imgH="482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5287" y="2389187"/>
                        <a:ext cx="7314780" cy="963613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332038" y="3492500"/>
          <a:ext cx="3744912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02" name="Equation" r:id="rId14" imgW="1879600" imgH="685800" progId="Equation.DSMT4">
                  <p:embed/>
                </p:oleObj>
              </mc:Choice>
              <mc:Fallback>
                <p:oleObj name="Equation" r:id="rId14" imgW="1879600" imgH="6858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332038" y="3492500"/>
                        <a:ext cx="3744912" cy="1370013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3400" y="50292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considering heavy quark state, to get to a non-relativistic situation.</a:t>
            </a:r>
          </a:p>
          <a:p>
            <a:r>
              <a:rPr lang="en-US" dirty="0"/>
              <a:t>We don’t know wave function, but with measured spectrum of </a:t>
            </a:r>
            <a:r>
              <a:rPr lang="en-US" dirty="0" err="1"/>
              <a:t>ccBar</a:t>
            </a:r>
            <a:r>
              <a:rPr lang="en-US" dirty="0"/>
              <a:t> states we can “guess” the potential and do the problem.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6031468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Ratio to purely EM case, i.e., 2-photon decay cancels the </a:t>
            </a:r>
            <a:r>
              <a:rPr lang="en-US" sz="2000" dirty="0" err="1">
                <a:solidFill>
                  <a:srgbClr val="FF0000"/>
                </a:solidFill>
              </a:rPr>
              <a:t>wavefunction</a:t>
            </a:r>
            <a:r>
              <a:rPr lang="en-US" sz="20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189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Rho Decay 2-Gluons to 2-Photons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419600" y="3568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38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9600" y="3568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419600" y="3568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39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9600" y="3568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419600" y="3568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40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9600" y="3568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52" y="1371600"/>
            <a:ext cx="8261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Ratio to purely EM case, i.e., 2-photon decay cancels the </a:t>
            </a:r>
            <a:r>
              <a:rPr lang="en-US" sz="2000" dirty="0" err="1">
                <a:solidFill>
                  <a:srgbClr val="FF0000"/>
                </a:solidFill>
              </a:rPr>
              <a:t>wavefunction</a:t>
            </a:r>
            <a:r>
              <a:rPr lang="en-US" sz="2000" dirty="0">
                <a:solidFill>
                  <a:srgbClr val="FF0000"/>
                </a:solidFill>
              </a:rPr>
              <a:t>!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87375" y="2057400"/>
          <a:ext cx="4149725" cy="137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41" name="Equation" r:id="rId8" imgW="2082800" imgH="685800" progId="Equation.DSMT4">
                  <p:embed/>
                </p:oleObj>
              </mc:Choice>
              <mc:Fallback>
                <p:oleObj name="Equation" r:id="rId8" imgW="2082800" imgH="6858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7375" y="2057400"/>
                        <a:ext cx="4149725" cy="1370012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30238" y="5030787"/>
          <a:ext cx="4302125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42" name="Equation" r:id="rId10" imgW="2159000" imgH="685800" progId="Equation.DSMT4">
                  <p:embed/>
                </p:oleObj>
              </mc:Choice>
              <mc:Fallback>
                <p:oleObj name="Equation" r:id="rId10" imgW="2159000" imgH="6858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0238" y="5030787"/>
                        <a:ext cx="4302125" cy="1370013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09600" y="3429000"/>
          <a:ext cx="72612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43" name="Equation" r:id="rId12" imgW="3644900" imgH="431800" progId="Equation.DSMT4">
                  <p:embed/>
                </p:oleObj>
              </mc:Choice>
              <mc:Fallback>
                <p:oleObj name="Equation" r:id="rId12" imgW="3644900" imgH="43180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9600" y="3429000"/>
                        <a:ext cx="7261225" cy="863600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5495925" y="5259387"/>
          <a:ext cx="28860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44" name="Equation" r:id="rId14" imgW="1447800" imgH="508000" progId="Equation.DSMT4">
                  <p:embed/>
                </p:oleObj>
              </mc:Choice>
              <mc:Fallback>
                <p:oleObj name="Equation" r:id="rId14" imgW="1447800" imgH="50800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95925" y="5259387"/>
                        <a:ext cx="2886075" cy="1016000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587375" y="4217987"/>
          <a:ext cx="4249738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45" name="Equation" r:id="rId16" imgW="2133600" imgH="406400" progId="Equation.DSMT4">
                  <p:embed/>
                </p:oleObj>
              </mc:Choice>
              <mc:Fallback>
                <p:oleObj name="Equation" r:id="rId16" imgW="2133600" imgH="4064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87375" y="4217987"/>
                        <a:ext cx="4249738" cy="812800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5245100" y="4241800"/>
          <a:ext cx="3213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46" name="Equation" r:id="rId18" imgW="1612900" imgH="393700" progId="Equation.DSMT4">
                  <p:embed/>
                </p:oleObj>
              </mc:Choice>
              <mc:Fallback>
                <p:oleObj name="Equation" r:id="rId18" imgW="1612900" imgH="39370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245100" y="4241800"/>
                        <a:ext cx="3213100" cy="787400"/>
                      </a:xfrm>
                      <a:prstGeom prst="rect">
                        <a:avLst/>
                      </a:prstGeom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54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6CBA-DBD1-DB4D-8604-1F85EF7B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66FF66"/>
                </a:solidFill>
              </a:rPr>
              <a:t>True</a:t>
            </a:r>
            <a:r>
              <a:rPr lang="en-US"/>
              <a:t> or </a:t>
            </a:r>
            <a:r>
              <a:rPr lang="en-US">
                <a:solidFill>
                  <a:srgbClr val="FF0000"/>
                </a:solidFill>
              </a:rPr>
              <a:t>False</a:t>
            </a:r>
            <a:r>
              <a:rPr lang="en-US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7D519-EF38-BB4D-952B-A73F3EE1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19200"/>
            <a:ext cx="8915400" cy="5121275"/>
          </a:xfrm>
        </p:spPr>
        <p:txBody>
          <a:bodyPr/>
          <a:lstStyle/>
          <a:p>
            <a:r>
              <a:rPr lang="en-US" sz="2400" dirty="0"/>
              <a:t>Strong interactions can tell apart up-type quarks with electric charge 2/3 from down-type quarks with electric charge -1/3.: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Strong interactions can tell apart (d, s, b), which all have the same electric charge -1/3.: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Strong interactions are not able to tell apart neither quark flavor nor quark charge because the strong interaction strength depends on the mass, which are all different for quarks.:</a:t>
            </a:r>
            <a:br>
              <a:rPr lang="en-US" sz="2400" dirty="0"/>
            </a:br>
            <a:r>
              <a:rPr lang="en-US" sz="2400" dirty="0"/>
              <a:t>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9AC99-3C67-3841-AB09-7048AC6F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3B4D2-BF67-8047-80AC-A9B7DE76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B0F77-569D-9941-9254-6E848910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1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6CBA-DBD1-DB4D-8604-1F85EF7B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66FF66"/>
                </a:solidFill>
              </a:rPr>
              <a:t>True</a:t>
            </a:r>
            <a:r>
              <a:rPr lang="en-US"/>
              <a:t> or </a:t>
            </a:r>
            <a:r>
              <a:rPr lang="en-US">
                <a:solidFill>
                  <a:srgbClr val="FF0000"/>
                </a:solidFill>
              </a:rPr>
              <a:t>False</a:t>
            </a:r>
            <a:r>
              <a:rPr lang="en-US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7D519-EF38-BB4D-952B-A73F3EE1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19200"/>
            <a:ext cx="8915400" cy="5121275"/>
          </a:xfrm>
        </p:spPr>
        <p:txBody>
          <a:bodyPr/>
          <a:lstStyle/>
          <a:p>
            <a:r>
              <a:rPr lang="en-US" sz="2400" dirty="0"/>
              <a:t>All quark flavors behave similarly when it comes to strong interactions.: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Quarks interact strongly because of a gauge symmetry amongst their “colors”.: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Electron-positron annihilation and creation of hadronic final states helped determine the number of colors as 3.:</a:t>
            </a:r>
            <a:br>
              <a:rPr lang="en-US" sz="2400" dirty="0"/>
            </a:br>
            <a:r>
              <a:rPr lang="en-US" sz="2400" dirty="0"/>
              <a:t>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9AC99-3C67-3841-AB09-7048AC6F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3B4D2-BF67-8047-80AC-A9B7DE76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B0F77-569D-9941-9254-6E848910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4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baseline="-25000" dirty="0"/>
              <a:t>2</a:t>
            </a:r>
            <a:r>
              <a:rPr lang="en-US" dirty="0"/>
              <a:t>(x,Q</a:t>
            </a:r>
            <a:r>
              <a:rPr lang="en-US" baseline="30000" dirty="0"/>
              <a:t>2</a:t>
            </a:r>
            <a:r>
              <a:rPr lang="en-US" dirty="0"/>
              <a:t>) Measurements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44600"/>
            <a:ext cx="3733800" cy="4165600"/>
          </a:xfrm>
          <a:prstGeom prst="rect">
            <a:avLst/>
          </a:prstGeom>
        </p:spPr>
      </p:pic>
      <p:pic>
        <p:nvPicPr>
          <p:cNvPr id="7" name="Picture 6" descr="F2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07962"/>
            <a:ext cx="3962400" cy="52893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47747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Fit these and other (neutrino) data to separate out quark (by flavor) and gluon distributions.  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90800" y="1600200"/>
            <a:ext cx="1143000" cy="297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4200000">
            <a:off x="2101548" y="291409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Increasing Q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61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As seen by Virtual Photon!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r="20357" b="12338"/>
          <a:stretch/>
        </p:blipFill>
        <p:spPr>
          <a:xfrm>
            <a:off x="1676400" y="1066800"/>
            <a:ext cx="569965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36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QED Gauge Principle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104092"/>
              </p:ext>
            </p:extLst>
          </p:nvPr>
        </p:nvGraphicFramePr>
        <p:xfrm>
          <a:off x="247650" y="1447800"/>
          <a:ext cx="481584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Equation" r:id="rId3" imgW="2006600" imgH="254000" progId="Equation.DSMT4">
                  <p:embed/>
                </p:oleObj>
              </mc:Choice>
              <mc:Fallback>
                <p:oleObj name="Equation" r:id="rId3" imgW="20066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650" y="1447800"/>
                        <a:ext cx="481584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901518"/>
              </p:ext>
            </p:extLst>
          </p:nvPr>
        </p:nvGraphicFramePr>
        <p:xfrm>
          <a:off x="247650" y="2087563"/>
          <a:ext cx="828833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5" imgW="3454400" imgH="228600" progId="Equation.DSMT4">
                  <p:embed/>
                </p:oleObj>
              </mc:Choice>
              <mc:Fallback>
                <p:oleObj name="Equation" r:id="rId5" imgW="3454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650" y="2087563"/>
                        <a:ext cx="8288338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353958"/>
              </p:ext>
            </p:extLst>
          </p:nvPr>
        </p:nvGraphicFramePr>
        <p:xfrm>
          <a:off x="228600" y="2727325"/>
          <a:ext cx="76485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Equation" r:id="rId7" imgW="3187700" imgH="228600" progId="Equation.DSMT4">
                  <p:embed/>
                </p:oleObj>
              </mc:Choice>
              <mc:Fallback>
                <p:oleObj name="Equation" r:id="rId7" imgW="31877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600" y="2727325"/>
                        <a:ext cx="7648575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728114"/>
              </p:ext>
            </p:extLst>
          </p:nvPr>
        </p:nvGraphicFramePr>
        <p:xfrm>
          <a:off x="228600" y="3445126"/>
          <a:ext cx="8837305" cy="1812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Equation" r:id="rId9" imgW="4216400" imgH="863600" progId="Equation.DSMT4">
                  <p:embed/>
                </p:oleObj>
              </mc:Choice>
              <mc:Fallback>
                <p:oleObj name="Equation" r:id="rId9" imgW="4216400" imgH="86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600" y="3445126"/>
                        <a:ext cx="8837305" cy="1812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photo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3" t="5096" r="50560" b="73814"/>
          <a:stretch/>
        </p:blipFill>
        <p:spPr>
          <a:xfrm>
            <a:off x="6858000" y="4419600"/>
            <a:ext cx="2057400" cy="1967948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734300"/>
              </p:ext>
            </p:extLst>
          </p:nvPr>
        </p:nvGraphicFramePr>
        <p:xfrm>
          <a:off x="247650" y="5410200"/>
          <a:ext cx="62880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Equation" r:id="rId12" imgW="2959100" imgH="203200" progId="Equation.DSMT4">
                  <p:embed/>
                </p:oleObj>
              </mc:Choice>
              <mc:Fallback>
                <p:oleObj name="Equation" r:id="rId12" imgW="2959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7650" y="5410200"/>
                        <a:ext cx="6288088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676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Dirac </a:t>
            </a:r>
            <a:r>
              <a:rPr lang="en-US" dirty="0" err="1"/>
              <a:t>Lagrangian</a:t>
            </a:r>
            <a:r>
              <a:rPr lang="en-US" dirty="0"/>
              <a:t> for Quarks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136643"/>
              </p:ext>
            </p:extLst>
          </p:nvPr>
        </p:nvGraphicFramePr>
        <p:xfrm>
          <a:off x="425449" y="1462088"/>
          <a:ext cx="7499351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0" name="Equation" r:id="rId3" imgW="3124200" imgH="469900" progId="Equation.DSMT4">
                  <p:embed/>
                </p:oleObj>
              </mc:Choice>
              <mc:Fallback>
                <p:oleObj name="Equation" r:id="rId3" imgW="31242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449" y="1462088"/>
                        <a:ext cx="7499351" cy="1128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741570"/>
              </p:ext>
            </p:extLst>
          </p:nvPr>
        </p:nvGraphicFramePr>
        <p:xfrm>
          <a:off x="411163" y="2651125"/>
          <a:ext cx="7926387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1" name="Equation" r:id="rId5" imgW="3302000" imgH="431800" progId="Equation.DSMT4">
                  <p:embed/>
                </p:oleObj>
              </mc:Choice>
              <mc:Fallback>
                <p:oleObj name="Equation" r:id="rId5" imgW="33020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163" y="2651125"/>
                        <a:ext cx="7926387" cy="1036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54147"/>
              </p:ext>
            </p:extLst>
          </p:nvPr>
        </p:nvGraphicFramePr>
        <p:xfrm>
          <a:off x="457200" y="3733800"/>
          <a:ext cx="51816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2" name="Equation" r:id="rId7" imgW="2159000" imgH="825500" progId="Equation.DSMT4">
                  <p:embed/>
                </p:oleObj>
              </mc:Choice>
              <mc:Fallback>
                <p:oleObj name="Equation" r:id="rId7" imgW="2159000" imgH="825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3733800"/>
                        <a:ext cx="5181600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630803"/>
              </p:ext>
            </p:extLst>
          </p:nvPr>
        </p:nvGraphicFramePr>
        <p:xfrm>
          <a:off x="457200" y="5638800"/>
          <a:ext cx="789463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3" name="Equation" r:id="rId9" imgW="3289300" imgH="254000" progId="Equation.DSMT4">
                  <p:embed/>
                </p:oleObj>
              </mc:Choice>
              <mc:Fallback>
                <p:oleObj name="Equation" r:id="rId9" imgW="32893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7200" y="5638800"/>
                        <a:ext cx="7894637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655522"/>
              </p:ext>
            </p:extLst>
          </p:nvPr>
        </p:nvGraphicFramePr>
        <p:xfrm>
          <a:off x="6396318" y="4038600"/>
          <a:ext cx="229048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4" name="Equation" r:id="rId11" imgW="927100" imgH="431800" progId="Equation.DSMT4">
                  <p:embed/>
                </p:oleObj>
              </mc:Choice>
              <mc:Fallback>
                <p:oleObj name="Equation" r:id="rId11" imgW="9271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96318" y="4038600"/>
                        <a:ext cx="2290482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342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SU(3) Group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701126"/>
              </p:ext>
            </p:extLst>
          </p:nvPr>
        </p:nvGraphicFramePr>
        <p:xfrm>
          <a:off x="288925" y="1295400"/>
          <a:ext cx="6645275" cy="1382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5" name="Equation" r:id="rId3" imgW="3238500" imgH="673100" progId="Equation.DSMT4">
                  <p:embed/>
                </p:oleObj>
              </mc:Choice>
              <mc:Fallback>
                <p:oleObj name="Equation" r:id="rId3" imgW="3238500" imgH="673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925" y="1295400"/>
                        <a:ext cx="6645275" cy="1382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401024"/>
              </p:ext>
            </p:extLst>
          </p:nvPr>
        </p:nvGraphicFramePr>
        <p:xfrm>
          <a:off x="304801" y="2819400"/>
          <a:ext cx="6629400" cy="901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6" name="Equation" r:id="rId5" imgW="3175000" imgH="431800" progId="Equation.DSMT4">
                  <p:embed/>
                </p:oleObj>
              </mc:Choice>
              <mc:Fallback>
                <p:oleObj name="Equation" r:id="rId5" imgW="31750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1" y="2819400"/>
                        <a:ext cx="6629400" cy="901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175866"/>
              </p:ext>
            </p:extLst>
          </p:nvPr>
        </p:nvGraphicFramePr>
        <p:xfrm>
          <a:off x="292470" y="3822329"/>
          <a:ext cx="6934200" cy="916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7" name="Equation" r:id="rId7" imgW="3365500" imgH="444500" progId="Equation.DSMT4">
                  <p:embed/>
                </p:oleObj>
              </mc:Choice>
              <mc:Fallback>
                <p:oleObj name="Equation" r:id="rId7" imgW="33655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2470" y="3822329"/>
                        <a:ext cx="6934200" cy="916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285130"/>
              </p:ext>
            </p:extLst>
          </p:nvPr>
        </p:nvGraphicFramePr>
        <p:xfrm>
          <a:off x="298450" y="4648200"/>
          <a:ext cx="6864350" cy="1979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8" name="Equation" r:id="rId9" imgW="4851400" imgH="1397000" progId="Equation.DSMT4">
                  <p:embed/>
                </p:oleObj>
              </mc:Choice>
              <mc:Fallback>
                <p:oleObj name="Equation" r:id="rId9" imgW="4851400" imgH="139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8450" y="4648200"/>
                        <a:ext cx="6864350" cy="1979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965947"/>
              </p:ext>
            </p:extLst>
          </p:nvPr>
        </p:nvGraphicFramePr>
        <p:xfrm>
          <a:off x="6858000" y="5105400"/>
          <a:ext cx="225244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9" name="Equation" r:id="rId11" imgW="914400" imgH="215900" progId="Equation.DSMT4">
                  <p:embed/>
                </p:oleObj>
              </mc:Choice>
              <mc:Fallback>
                <p:oleObj name="Equation" r:id="rId11" imgW="9144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58000" y="5105400"/>
                        <a:ext cx="225244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015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69565</TotalTime>
  <Words>1516</Words>
  <Application>Microsoft Macintosh PowerPoint</Application>
  <PresentationFormat>On-screen Show (4:3)</PresentationFormat>
  <Paragraphs>306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Helvetica</vt:lpstr>
      <vt:lpstr>Symbol</vt:lpstr>
      <vt:lpstr>Office Theme</vt:lpstr>
      <vt:lpstr>Equation</vt:lpstr>
      <vt:lpstr>Physics 535</vt:lpstr>
      <vt:lpstr>Deep Inelastic Scattering</vt:lpstr>
      <vt:lpstr>Proton Structure</vt:lpstr>
      <vt:lpstr>Quark-Parton Model</vt:lpstr>
      <vt:lpstr>F2(x,Q2) Measurements</vt:lpstr>
      <vt:lpstr>Proton As seen by Virtual Photon!</vt:lpstr>
      <vt:lpstr>QED Gauge Principle</vt:lpstr>
      <vt:lpstr>Dirac Lagrangian for Quarks</vt:lpstr>
      <vt:lpstr>Non-abelian SU(3) Group</vt:lpstr>
      <vt:lpstr>Properties of Gellman Matrices</vt:lpstr>
      <vt:lpstr>Gauge Principle –  Extention to Non-abelian Case</vt:lpstr>
      <vt:lpstr>QCD Interactions</vt:lpstr>
      <vt:lpstr>Quark and Gluon States</vt:lpstr>
      <vt:lpstr>Diquark System</vt:lpstr>
      <vt:lpstr>Feynman Rules</vt:lpstr>
      <vt:lpstr>Feynman Rules 2</vt:lpstr>
      <vt:lpstr>Quark – Antiquark Interaction</vt:lpstr>
      <vt:lpstr>Octet qqBar Color Factor</vt:lpstr>
      <vt:lpstr>Singlet qqBar Color Factor</vt:lpstr>
      <vt:lpstr>Binding of Three Quarks</vt:lpstr>
      <vt:lpstr>Physics 535 : Lecture 21</vt:lpstr>
      <vt:lpstr>Yes or No?</vt:lpstr>
      <vt:lpstr>Yes or No?</vt:lpstr>
      <vt:lpstr>Loop Effects – Coupling Strength</vt:lpstr>
      <vt:lpstr>Strong Force – Colored Gluons</vt:lpstr>
      <vt:lpstr>Coupling Strength : QCD</vt:lpstr>
      <vt:lpstr>Consequences</vt:lpstr>
      <vt:lpstr>Detector Manifestation</vt:lpstr>
      <vt:lpstr>Jet Algorithms</vt:lpstr>
      <vt:lpstr>Sequential Clustering</vt:lpstr>
      <vt:lpstr>Benefits of Anti-kT Algorithm</vt:lpstr>
      <vt:lpstr>Quark-Antiquark Pair Annihilation to Gluons</vt:lpstr>
      <vt:lpstr>Triple Gluon Vertex Diagram</vt:lpstr>
      <vt:lpstr>All Three Diagrams</vt:lpstr>
      <vt:lpstr>Kinematics</vt:lpstr>
      <vt:lpstr>Putting Them Together</vt:lpstr>
      <vt:lpstr>Manipulations of g &amp; e</vt:lpstr>
      <vt:lpstr>Taking Account of Spin</vt:lpstr>
      <vt:lpstr>Taking Account of Spin</vt:lpstr>
      <vt:lpstr>Polarization Factor</vt:lpstr>
      <vt:lpstr>Color Factor for Singlet</vt:lpstr>
      <vt:lpstr>Cross Section for  Annihilation at Rest</vt:lpstr>
      <vt:lpstr>Rho Decay</vt:lpstr>
      <vt:lpstr>Rho Decay 2-Gluons to 2-Photons</vt:lpstr>
      <vt:lpstr>True or False?</vt:lpstr>
      <vt:lpstr>True or False?</vt:lpstr>
    </vt:vector>
  </TitlesOfParts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machine and its Physics Potential</dc:title>
  <dc:creator>Sridhara Dasu</dc:creator>
  <cp:lastModifiedBy>Sridhara Dasu</cp:lastModifiedBy>
  <cp:revision>778</cp:revision>
  <dcterms:created xsi:type="dcterms:W3CDTF">2012-01-24T18:30:37Z</dcterms:created>
  <dcterms:modified xsi:type="dcterms:W3CDTF">2022-04-04T19:04:17Z</dcterms:modified>
</cp:coreProperties>
</file>