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540" r:id="rId2"/>
    <p:sldId id="541" r:id="rId3"/>
    <p:sldId id="590" r:id="rId4"/>
    <p:sldId id="542" r:id="rId5"/>
    <p:sldId id="543" r:id="rId6"/>
    <p:sldId id="544" r:id="rId7"/>
    <p:sldId id="591" r:id="rId8"/>
    <p:sldId id="545" r:id="rId9"/>
    <p:sldId id="550" r:id="rId10"/>
    <p:sldId id="551" r:id="rId11"/>
    <p:sldId id="552" r:id="rId12"/>
    <p:sldId id="546" r:id="rId13"/>
    <p:sldId id="547" r:id="rId14"/>
    <p:sldId id="548" r:id="rId15"/>
    <p:sldId id="553" r:id="rId16"/>
    <p:sldId id="554" r:id="rId17"/>
    <p:sldId id="555" r:id="rId18"/>
    <p:sldId id="556" r:id="rId19"/>
    <p:sldId id="592" r:id="rId20"/>
    <p:sldId id="557" r:id="rId21"/>
    <p:sldId id="549" r:id="rId22"/>
    <p:sldId id="593" r:id="rId23"/>
    <p:sldId id="601" r:id="rId24"/>
    <p:sldId id="597" r:id="rId25"/>
    <p:sldId id="598" r:id="rId26"/>
    <p:sldId id="599" r:id="rId27"/>
    <p:sldId id="594" r:id="rId28"/>
    <p:sldId id="595" r:id="rId29"/>
    <p:sldId id="600" r:id="rId30"/>
    <p:sldId id="596" r:id="rId31"/>
    <p:sldId id="558" r:id="rId32"/>
    <p:sldId id="559" r:id="rId33"/>
    <p:sldId id="560" r:id="rId34"/>
    <p:sldId id="602" r:id="rId35"/>
    <p:sldId id="604" r:id="rId36"/>
    <p:sldId id="603" r:id="rId37"/>
    <p:sldId id="561" r:id="rId38"/>
    <p:sldId id="562" r:id="rId39"/>
    <p:sldId id="563" r:id="rId40"/>
    <p:sldId id="606" r:id="rId41"/>
    <p:sldId id="564" r:id="rId42"/>
    <p:sldId id="565" r:id="rId43"/>
    <p:sldId id="566" r:id="rId44"/>
    <p:sldId id="605" r:id="rId45"/>
    <p:sldId id="619" r:id="rId46"/>
    <p:sldId id="567" r:id="rId47"/>
    <p:sldId id="568" r:id="rId48"/>
    <p:sldId id="570" r:id="rId49"/>
    <p:sldId id="573" r:id="rId50"/>
    <p:sldId id="571" r:id="rId51"/>
    <p:sldId id="572" r:id="rId52"/>
    <p:sldId id="574" r:id="rId53"/>
    <p:sldId id="575" r:id="rId54"/>
    <p:sldId id="576" r:id="rId55"/>
    <p:sldId id="577" r:id="rId56"/>
    <p:sldId id="578" r:id="rId57"/>
    <p:sldId id="579" r:id="rId58"/>
    <p:sldId id="580" r:id="rId59"/>
    <p:sldId id="581" r:id="rId60"/>
    <p:sldId id="607" r:id="rId61"/>
    <p:sldId id="608" r:id="rId62"/>
    <p:sldId id="609" r:id="rId63"/>
    <p:sldId id="610" r:id="rId64"/>
    <p:sldId id="611" r:id="rId65"/>
    <p:sldId id="617" r:id="rId66"/>
    <p:sldId id="612" r:id="rId67"/>
    <p:sldId id="613" r:id="rId68"/>
    <p:sldId id="614" r:id="rId69"/>
    <p:sldId id="618" r:id="rId70"/>
    <p:sldId id="615" r:id="rId71"/>
    <p:sldId id="616" r:id="rId7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42F7"/>
    <a:srgbClr val="008000"/>
    <a:srgbClr val="FFFF66"/>
    <a:srgbClr val="FF0000"/>
    <a:srgbClr val="FFFFFF"/>
    <a:srgbClr val="66FF66"/>
    <a:srgbClr val="E59F57"/>
    <a:srgbClr val="E6F9F9"/>
    <a:srgbClr val="413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p:restoredTop sz="94694"/>
  </p:normalViewPr>
  <p:slideViewPr>
    <p:cSldViewPr snapToGrid="0">
      <p:cViewPr varScale="1">
        <p:scale>
          <a:sx n="121" d="100"/>
          <a:sy n="121" d="100"/>
        </p:scale>
        <p:origin x="188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5" Type="http://schemas.openxmlformats.org/officeDocument/2006/relationships/image" Target="../media/image6.emf"/><Relationship Id="rId4"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 Id="rId5" Type="http://schemas.openxmlformats.org/officeDocument/2006/relationships/image" Target="../media/image69.emf"/><Relationship Id="rId4" Type="http://schemas.openxmlformats.org/officeDocument/2006/relationships/image" Target="../media/image68.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image" Target="../media/image70.emf"/><Relationship Id="rId4" Type="http://schemas.openxmlformats.org/officeDocument/2006/relationships/image" Target="../media/image7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 Id="rId5" Type="http://schemas.openxmlformats.org/officeDocument/2006/relationships/image" Target="../media/image69.emf"/><Relationship Id="rId4"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5" Type="http://schemas.openxmlformats.org/officeDocument/2006/relationships/image" Target="../media/image12.emf"/><Relationship Id="rId4" Type="http://schemas.openxmlformats.org/officeDocument/2006/relationships/image" Target="../media/image11.e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image" Target="../media/image74.emf"/><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 Id="rId5" Type="http://schemas.openxmlformats.org/officeDocument/2006/relationships/image" Target="../media/image86.emf"/><Relationship Id="rId4" Type="http://schemas.openxmlformats.org/officeDocument/2006/relationships/image" Target="../media/image85.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88.emf"/><Relationship Id="rId1" Type="http://schemas.openxmlformats.org/officeDocument/2006/relationships/image" Target="../media/image87.emf"/><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96.emf"/><Relationship Id="rId4" Type="http://schemas.openxmlformats.org/officeDocument/2006/relationships/image" Target="../media/image99.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100.emf"/><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 Id="rId5" Type="http://schemas.openxmlformats.org/officeDocument/2006/relationships/image" Target="../media/image110.emf"/><Relationship Id="rId4" Type="http://schemas.openxmlformats.org/officeDocument/2006/relationships/image" Target="../media/image109.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 Id="rId4" Type="http://schemas.openxmlformats.org/officeDocument/2006/relationships/image" Target="../media/image120.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image" Target="../media/image121.emf"/><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4" Type="http://schemas.openxmlformats.org/officeDocument/2006/relationships/image" Target="../media/image16.e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image" Target="../media/image127.emf"/><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37.emf"/><Relationship Id="rId7" Type="http://schemas.openxmlformats.org/officeDocument/2006/relationships/image" Target="../media/image141.emf"/><Relationship Id="rId2" Type="http://schemas.openxmlformats.org/officeDocument/2006/relationships/image" Target="../media/image136.emf"/><Relationship Id="rId1" Type="http://schemas.openxmlformats.org/officeDocument/2006/relationships/image" Target="../media/image135.emf"/><Relationship Id="rId6" Type="http://schemas.openxmlformats.org/officeDocument/2006/relationships/image" Target="../media/image140.emf"/><Relationship Id="rId5" Type="http://schemas.openxmlformats.org/officeDocument/2006/relationships/image" Target="../media/image139.emf"/><Relationship Id="rId4" Type="http://schemas.openxmlformats.org/officeDocument/2006/relationships/image" Target="../media/image138.e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image" Target="../media/image127.emf"/><Relationship Id="rId6" Type="http://schemas.openxmlformats.org/officeDocument/2006/relationships/image" Target="../media/image132.emf"/><Relationship Id="rId5" Type="http://schemas.openxmlformats.org/officeDocument/2006/relationships/image" Target="../media/image131.emf"/><Relationship Id="rId10" Type="http://schemas.openxmlformats.org/officeDocument/2006/relationships/image" Target="../media/image142.emf"/><Relationship Id="rId4" Type="http://schemas.openxmlformats.org/officeDocument/2006/relationships/image" Target="../media/image130.emf"/><Relationship Id="rId9" Type="http://schemas.openxmlformats.org/officeDocument/2006/relationships/image" Target="../media/image141.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4.emf"/><Relationship Id="rId1" Type="http://schemas.openxmlformats.org/officeDocument/2006/relationships/image" Target="../media/image143.emf"/><Relationship Id="rId4" Type="http://schemas.openxmlformats.org/officeDocument/2006/relationships/image" Target="../media/image145.e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2" Type="http://schemas.openxmlformats.org/officeDocument/2006/relationships/image" Target="../media/image146.emf"/><Relationship Id="rId1" Type="http://schemas.openxmlformats.org/officeDocument/2006/relationships/image" Target="../media/image143.emf"/><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image" Target="../media/image153.emf"/><Relationship Id="rId5" Type="http://schemas.openxmlformats.org/officeDocument/2006/relationships/image" Target="../media/image157.emf"/><Relationship Id="rId4" Type="http://schemas.openxmlformats.org/officeDocument/2006/relationships/image" Target="../media/image156.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emf"/><Relationship Id="rId1" Type="http://schemas.openxmlformats.org/officeDocument/2006/relationships/image" Target="../media/image158.emf"/><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image" Target="../media/image166.emf"/><Relationship Id="rId6" Type="http://schemas.openxmlformats.org/officeDocument/2006/relationships/image" Target="../media/image171.emf"/><Relationship Id="rId5" Type="http://schemas.openxmlformats.org/officeDocument/2006/relationships/image" Target="../media/image170.emf"/><Relationship Id="rId4" Type="http://schemas.openxmlformats.org/officeDocument/2006/relationships/image" Target="../media/image169.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image" Target="../media/image17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79.emf"/><Relationship Id="rId7" Type="http://schemas.openxmlformats.org/officeDocument/2006/relationships/image" Target="../media/image183.emf"/><Relationship Id="rId2" Type="http://schemas.openxmlformats.org/officeDocument/2006/relationships/image" Target="../media/image178.emf"/><Relationship Id="rId1" Type="http://schemas.openxmlformats.org/officeDocument/2006/relationships/image" Target="../media/image177.emf"/><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180.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86.emf"/><Relationship Id="rId7" Type="http://schemas.openxmlformats.org/officeDocument/2006/relationships/image" Target="../media/image190.emf"/><Relationship Id="rId2" Type="http://schemas.openxmlformats.org/officeDocument/2006/relationships/image" Target="../media/image185.emf"/><Relationship Id="rId1" Type="http://schemas.openxmlformats.org/officeDocument/2006/relationships/image" Target="../media/image184.emf"/><Relationship Id="rId6" Type="http://schemas.openxmlformats.org/officeDocument/2006/relationships/image" Target="../media/image189.emf"/><Relationship Id="rId5" Type="http://schemas.openxmlformats.org/officeDocument/2006/relationships/image" Target="../media/image188.emf"/><Relationship Id="rId4" Type="http://schemas.openxmlformats.org/officeDocument/2006/relationships/image" Target="../media/image187.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image" Target="../media/image191.emf"/><Relationship Id="rId6" Type="http://schemas.openxmlformats.org/officeDocument/2006/relationships/image" Target="../media/image196.emf"/><Relationship Id="rId5" Type="http://schemas.openxmlformats.org/officeDocument/2006/relationships/image" Target="../media/image195.emf"/><Relationship Id="rId4" Type="http://schemas.openxmlformats.org/officeDocument/2006/relationships/image" Target="../media/image194.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image" Target="../media/image197.emf"/><Relationship Id="rId5" Type="http://schemas.openxmlformats.org/officeDocument/2006/relationships/image" Target="../media/image201.emf"/><Relationship Id="rId4" Type="http://schemas.openxmlformats.org/officeDocument/2006/relationships/image" Target="../media/image200.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203.emf"/><Relationship Id="rId1" Type="http://schemas.openxmlformats.org/officeDocument/2006/relationships/image" Target="../media/image202.emf"/><Relationship Id="rId5" Type="http://schemas.openxmlformats.org/officeDocument/2006/relationships/image" Target="../media/image206.emf"/><Relationship Id="rId4" Type="http://schemas.openxmlformats.org/officeDocument/2006/relationships/image" Target="../media/image205.emf"/></Relationships>
</file>

<file path=ppt/drawings/_rels/vmlDrawing45.vml.rels><?xml version="1.0" encoding="UTF-8" standalone="yes"?>
<Relationships xmlns="http://schemas.openxmlformats.org/package/2006/relationships"><Relationship Id="rId8" Type="http://schemas.openxmlformats.org/officeDocument/2006/relationships/image" Target="../media/image213.emf"/><Relationship Id="rId13" Type="http://schemas.openxmlformats.org/officeDocument/2006/relationships/image" Target="../media/image218.emf"/><Relationship Id="rId3" Type="http://schemas.openxmlformats.org/officeDocument/2006/relationships/image" Target="../media/image191.emf"/><Relationship Id="rId7" Type="http://schemas.openxmlformats.org/officeDocument/2006/relationships/image" Target="../media/image212.emf"/><Relationship Id="rId12" Type="http://schemas.openxmlformats.org/officeDocument/2006/relationships/image" Target="../media/image217.emf"/><Relationship Id="rId2" Type="http://schemas.openxmlformats.org/officeDocument/2006/relationships/image" Target="../media/image208.emf"/><Relationship Id="rId1" Type="http://schemas.openxmlformats.org/officeDocument/2006/relationships/image" Target="../media/image207.emf"/><Relationship Id="rId6" Type="http://schemas.openxmlformats.org/officeDocument/2006/relationships/image" Target="../media/image211.emf"/><Relationship Id="rId11" Type="http://schemas.openxmlformats.org/officeDocument/2006/relationships/image" Target="../media/image216.emf"/><Relationship Id="rId5" Type="http://schemas.openxmlformats.org/officeDocument/2006/relationships/image" Target="../media/image210.emf"/><Relationship Id="rId10" Type="http://schemas.openxmlformats.org/officeDocument/2006/relationships/image" Target="../media/image215.emf"/><Relationship Id="rId4" Type="http://schemas.openxmlformats.org/officeDocument/2006/relationships/image" Target="../media/image209.emf"/><Relationship Id="rId9" Type="http://schemas.openxmlformats.org/officeDocument/2006/relationships/image" Target="../media/image214.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86.emf"/><Relationship Id="rId7"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image" Target="../media/image219.emf"/><Relationship Id="rId6" Type="http://schemas.openxmlformats.org/officeDocument/2006/relationships/image" Target="../media/image189.emf"/><Relationship Id="rId5" Type="http://schemas.openxmlformats.org/officeDocument/2006/relationships/image" Target="../media/image188.emf"/><Relationship Id="rId4" Type="http://schemas.openxmlformats.org/officeDocument/2006/relationships/image" Target="../media/image187.e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image" Target="../media/image191.emf"/><Relationship Id="rId6" Type="http://schemas.openxmlformats.org/officeDocument/2006/relationships/image" Target="../media/image196.emf"/><Relationship Id="rId5" Type="http://schemas.openxmlformats.org/officeDocument/2006/relationships/image" Target="../media/image222.emf"/><Relationship Id="rId4" Type="http://schemas.openxmlformats.org/officeDocument/2006/relationships/image" Target="../media/image194.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25.emf"/><Relationship Id="rId7" Type="http://schemas.openxmlformats.org/officeDocument/2006/relationships/image" Target="../media/image229.emf"/><Relationship Id="rId2" Type="http://schemas.openxmlformats.org/officeDocument/2006/relationships/image" Target="../media/image224.emf"/><Relationship Id="rId1" Type="http://schemas.openxmlformats.org/officeDocument/2006/relationships/image" Target="../media/image223.emf"/><Relationship Id="rId6" Type="http://schemas.openxmlformats.org/officeDocument/2006/relationships/image" Target="../media/image228.emf"/><Relationship Id="rId5" Type="http://schemas.openxmlformats.org/officeDocument/2006/relationships/image" Target="../media/image227.emf"/><Relationship Id="rId4" Type="http://schemas.openxmlformats.org/officeDocument/2006/relationships/image" Target="../media/image226.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image" Target="../media/image231.emf"/><Relationship Id="rId4" Type="http://schemas.openxmlformats.org/officeDocument/2006/relationships/image" Target="../media/image23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image" Target="../media/image236.emf"/><Relationship Id="rId1" Type="http://schemas.openxmlformats.org/officeDocument/2006/relationships/image" Target="../media/image235.emf"/><Relationship Id="rId4" Type="http://schemas.openxmlformats.org/officeDocument/2006/relationships/image" Target="../media/image238.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238.emf"/><Relationship Id="rId1" Type="http://schemas.openxmlformats.org/officeDocument/2006/relationships/image" Target="../media/image237.emf"/></Relationships>
</file>

<file path=ppt/drawings/_rels/vmlDrawing52.vml.rels><?xml version="1.0" encoding="UTF-8" standalone="yes"?>
<Relationships xmlns="http://schemas.openxmlformats.org/package/2006/relationships"><Relationship Id="rId8" Type="http://schemas.openxmlformats.org/officeDocument/2006/relationships/image" Target="../media/image246.emf"/><Relationship Id="rId3" Type="http://schemas.openxmlformats.org/officeDocument/2006/relationships/image" Target="../media/image241.emf"/><Relationship Id="rId7" Type="http://schemas.openxmlformats.org/officeDocument/2006/relationships/image" Target="../media/image245.emf"/><Relationship Id="rId2" Type="http://schemas.openxmlformats.org/officeDocument/2006/relationships/image" Target="../media/image240.emf"/><Relationship Id="rId1" Type="http://schemas.openxmlformats.org/officeDocument/2006/relationships/image" Target="../media/image239.emf"/><Relationship Id="rId6" Type="http://schemas.openxmlformats.org/officeDocument/2006/relationships/image" Target="../media/image244.emf"/><Relationship Id="rId5" Type="http://schemas.openxmlformats.org/officeDocument/2006/relationships/image" Target="../media/image243.emf"/><Relationship Id="rId4" Type="http://schemas.openxmlformats.org/officeDocument/2006/relationships/image" Target="../media/image242.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49.emf"/><Relationship Id="rId7" Type="http://schemas.openxmlformats.org/officeDocument/2006/relationships/image" Target="../media/image253.emf"/><Relationship Id="rId2" Type="http://schemas.openxmlformats.org/officeDocument/2006/relationships/image" Target="../media/image248.emf"/><Relationship Id="rId1" Type="http://schemas.openxmlformats.org/officeDocument/2006/relationships/image" Target="../media/image247.emf"/><Relationship Id="rId6" Type="http://schemas.openxmlformats.org/officeDocument/2006/relationships/image" Target="../media/image252.emf"/><Relationship Id="rId5" Type="http://schemas.openxmlformats.org/officeDocument/2006/relationships/image" Target="../media/image251.emf"/><Relationship Id="rId4" Type="http://schemas.openxmlformats.org/officeDocument/2006/relationships/image" Target="../media/image250.e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41.emf"/><Relationship Id="rId7" Type="http://schemas.openxmlformats.org/officeDocument/2006/relationships/image" Target="../media/image259.emf"/><Relationship Id="rId2" Type="http://schemas.openxmlformats.org/officeDocument/2006/relationships/image" Target="../media/image255.emf"/><Relationship Id="rId1" Type="http://schemas.openxmlformats.org/officeDocument/2006/relationships/image" Target="../media/image254.emf"/><Relationship Id="rId6" Type="http://schemas.openxmlformats.org/officeDocument/2006/relationships/image" Target="../media/image258.emf"/><Relationship Id="rId5" Type="http://schemas.openxmlformats.org/officeDocument/2006/relationships/image" Target="../media/image257.emf"/><Relationship Id="rId4" Type="http://schemas.openxmlformats.org/officeDocument/2006/relationships/image" Target="../media/image256.e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image" Target="../media/image263.emf"/><Relationship Id="rId1" Type="http://schemas.openxmlformats.org/officeDocument/2006/relationships/image" Target="../media/image262.e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emf"/><Relationship Id="rId1" Type="http://schemas.openxmlformats.org/officeDocument/2006/relationships/image" Target="../media/image267.emf"/><Relationship Id="rId5" Type="http://schemas.openxmlformats.org/officeDocument/2006/relationships/image" Target="../media/image271.emf"/><Relationship Id="rId4" Type="http://schemas.openxmlformats.org/officeDocument/2006/relationships/image" Target="../media/image270.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image" Target="../media/image24.e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image" Target="../media/image33.emf"/><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6281ACEE-B434-9E48-AAF8-DB61287634E0}" type="datetime1">
              <a:rPr lang="en-US"/>
              <a:pPr>
                <a:defRPr/>
              </a:pPr>
              <a:t>2/28/22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C56E42C-FEC2-C646-807C-432E628547EA}" type="slidenum">
              <a:rPr lang="en-US"/>
              <a:pPr>
                <a:defRPr/>
              </a:pPr>
              <a:t>‹#›</a:t>
            </a:fld>
            <a:endParaRPr lang="en-US"/>
          </a:p>
        </p:txBody>
      </p:sp>
    </p:spTree>
    <p:extLst>
      <p:ext uri="{BB962C8B-B14F-4D97-AF65-F5344CB8AC3E}">
        <p14:creationId xmlns:p14="http://schemas.microsoft.com/office/powerpoint/2010/main" val="29549809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ED19E572-6A22-FC49-A9CC-E8678561ED67}" type="datetime1">
              <a:rPr lang="en-US"/>
              <a:pPr>
                <a:defRPr/>
              </a:pPr>
              <a:t>2/28/22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9D05AA0-C0FC-7744-84CF-5AA3DD237C82}" type="slidenum">
              <a:rPr lang="en-US"/>
              <a:pPr>
                <a:defRPr/>
              </a:pPr>
              <a:t>‹#›</a:t>
            </a:fld>
            <a:endParaRPr lang="en-US"/>
          </a:p>
        </p:txBody>
      </p:sp>
    </p:spTree>
    <p:extLst>
      <p:ext uri="{BB962C8B-B14F-4D97-AF65-F5344CB8AC3E}">
        <p14:creationId xmlns:p14="http://schemas.microsoft.com/office/powerpoint/2010/main" val="322186323"/>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5C52E67-340F-4943-AA14-6EF8F00078DA}" type="datetime5">
              <a:rPr lang="en-US" smtClean="0"/>
              <a:t>28-Feb-22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7F536418-46AA-9543-8507-2D10FDE6413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D21584-363B-4446-8A4D-506CDBA4ED03}" type="datetime5">
              <a:rPr lang="en-US" smtClean="0"/>
              <a:t>28-Feb-22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32C28697-3411-C84D-AEB2-CCF92ECBBCF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2868E74-57C4-3348-999C-C18FC38B3B90}" type="datetime5">
              <a:rPr lang="en-US" smtClean="0"/>
              <a:t>28-Feb-22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A558D4C3-EF96-664E-8E47-04A53936BAD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95388" y="381000"/>
            <a:ext cx="6756400" cy="6858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2481263" y="6553200"/>
            <a:ext cx="4186237" cy="304800"/>
          </a:xfrm>
        </p:spPr>
        <p:txBody>
          <a:bodyPr/>
          <a:lstStyle>
            <a:lvl1pPr>
              <a:defRPr/>
            </a:lvl1pPr>
          </a:lstStyle>
          <a:p>
            <a:r>
              <a:rPr lang="en-US"/>
              <a:t>Sridhara Dasu (Wisconsin)</a:t>
            </a:r>
          </a:p>
        </p:txBody>
      </p:sp>
      <p:sp>
        <p:nvSpPr>
          <p:cNvPr id="6" name="Slide Number Placeholder 5"/>
          <p:cNvSpPr>
            <a:spLocks noGrp="1"/>
          </p:cNvSpPr>
          <p:nvPr>
            <p:ph type="sldNum" sz="quarter" idx="11"/>
          </p:nvPr>
        </p:nvSpPr>
        <p:spPr>
          <a:xfrm>
            <a:off x="6858000" y="6553200"/>
            <a:ext cx="1905000" cy="304800"/>
          </a:xfrm>
        </p:spPr>
        <p:txBody>
          <a:bodyPr/>
          <a:lstStyle>
            <a:lvl1pPr>
              <a:defRPr smtClean="0"/>
            </a:lvl1pPr>
          </a:lstStyle>
          <a:p>
            <a:fld id="{0B47337D-BB91-8E46-816C-F4870349025F}" type="slidenum">
              <a:rPr lang="en-US"/>
              <a:pPr/>
              <a:t>‹#›</a:t>
            </a:fld>
            <a:endParaRPr lang="en-US"/>
          </a:p>
        </p:txBody>
      </p:sp>
      <p:sp>
        <p:nvSpPr>
          <p:cNvPr id="7" name="Date Placeholder 6"/>
          <p:cNvSpPr>
            <a:spLocks noGrp="1"/>
          </p:cNvSpPr>
          <p:nvPr>
            <p:ph type="dt" sz="half" idx="12"/>
          </p:nvPr>
        </p:nvSpPr>
        <p:spPr>
          <a:xfrm>
            <a:off x="381000" y="6553200"/>
            <a:ext cx="1905000" cy="304800"/>
          </a:xfrm>
        </p:spPr>
        <p:txBody>
          <a:bodyPr/>
          <a:lstStyle>
            <a:lvl1pPr>
              <a:defRPr/>
            </a:lvl1pPr>
          </a:lstStyle>
          <a:p>
            <a:fld id="{EE524466-A337-0346-8795-58F1FBA149E7}" type="datetime5">
              <a:rPr lang="en-US" smtClean="0"/>
              <a:t>28-Feb-22</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298BAA7-1598-E741-9161-4FFC17634FA9}" type="datetime5">
              <a:rPr lang="en-US" smtClean="0"/>
              <a:t>28-Feb-22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DC639356-365C-4545-A286-1563346C042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B67FA9A-2427-BC4B-A524-89A7CFA36F11}" type="datetime5">
              <a:rPr lang="en-US" smtClean="0"/>
              <a:t>28-Feb-22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30366846-63DB-F049-99DE-99260DADE79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C3D965E-DB3A-5B46-BC7F-89DECB829B25}" type="datetime5">
              <a:rPr lang="en-US" smtClean="0"/>
              <a:t>28-Feb-22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7" name="Slide Number Placeholder 5"/>
          <p:cNvSpPr>
            <a:spLocks noGrp="1"/>
          </p:cNvSpPr>
          <p:nvPr>
            <p:ph type="sldNum" sz="quarter" idx="12"/>
          </p:nvPr>
        </p:nvSpPr>
        <p:spPr/>
        <p:txBody>
          <a:bodyPr/>
          <a:lstStyle>
            <a:lvl1pPr>
              <a:defRPr/>
            </a:lvl1pPr>
          </a:lstStyle>
          <a:p>
            <a:fld id="{A0D51BD2-58D5-7E45-9FCF-47C84745B91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7D673D3-9971-B44D-B489-74776F3BF3C7}" type="datetime5">
              <a:rPr lang="en-US" smtClean="0"/>
              <a:t>28-Feb-22</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9" name="Slide Number Placeholder 5"/>
          <p:cNvSpPr>
            <a:spLocks noGrp="1"/>
          </p:cNvSpPr>
          <p:nvPr>
            <p:ph type="sldNum" sz="quarter" idx="12"/>
          </p:nvPr>
        </p:nvSpPr>
        <p:spPr/>
        <p:txBody>
          <a:bodyPr/>
          <a:lstStyle>
            <a:lvl1pPr>
              <a:defRPr/>
            </a:lvl1pPr>
          </a:lstStyle>
          <a:p>
            <a:fld id="{B7CFEB78-787E-F241-B614-6B7F13E116F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3"/>
          </p:nvPr>
        </p:nvSpPr>
        <p:spPr>
          <a:xfrm>
            <a:off x="152400" y="1371601"/>
            <a:ext cx="8839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6"/>
          </p:nvPr>
        </p:nvSpPr>
        <p:spPr/>
        <p:txBody>
          <a:bodyPr/>
          <a:lstStyle>
            <a:lvl1pPr>
              <a:defRPr/>
            </a:lvl1pPr>
          </a:lstStyle>
          <a:p>
            <a:fld id="{623EC512-DE41-8D4F-9FC7-449F6E7E2BE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699EDAD-26C3-454D-9823-93D4A7BC0136}" type="datetime5">
              <a:rPr lang="en-US" smtClean="0"/>
              <a:t>28-Feb-22</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6" name="Slide Number Placeholder 5"/>
          <p:cNvSpPr>
            <a:spLocks noGrp="1"/>
          </p:cNvSpPr>
          <p:nvPr>
            <p:ph type="sldNum" sz="quarter" idx="12"/>
          </p:nvPr>
        </p:nvSpPr>
        <p:spPr/>
        <p:txBody>
          <a:bodyPr/>
          <a:lstStyle>
            <a:lvl1pPr>
              <a:defRPr/>
            </a:lvl1pPr>
          </a:lstStyle>
          <a:p>
            <a:fld id="{17500E5D-682D-9043-B9E9-7C255E8153B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94CC0DC-A0B4-DF44-ADA4-753F2A592B42}" type="datetime5">
              <a:rPr lang="en-US" smtClean="0"/>
              <a:t>28-Feb-22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7" name="Slide Number Placeholder 5"/>
          <p:cNvSpPr>
            <a:spLocks noGrp="1"/>
          </p:cNvSpPr>
          <p:nvPr>
            <p:ph type="sldNum" sz="quarter" idx="12"/>
          </p:nvPr>
        </p:nvSpPr>
        <p:spPr/>
        <p:txBody>
          <a:bodyPr/>
          <a:lstStyle>
            <a:lvl1pPr>
              <a:defRPr/>
            </a:lvl1pPr>
          </a:lstStyle>
          <a:p>
            <a:fld id="{D5AF89EC-AA6B-CE4E-BF8A-1EC986637FC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0E171C4-3231-B64D-935C-992D96D63A73}" type="datetime5">
              <a:rPr lang="en-US" smtClean="0"/>
              <a:t>28-Feb-22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Sridhara Dasu (Wisconsin)</a:t>
            </a:r>
          </a:p>
        </p:txBody>
      </p:sp>
      <p:sp>
        <p:nvSpPr>
          <p:cNvPr id="7" name="Slide Number Placeholder 5"/>
          <p:cNvSpPr>
            <a:spLocks noGrp="1"/>
          </p:cNvSpPr>
          <p:nvPr>
            <p:ph type="sldNum" sz="quarter" idx="12"/>
          </p:nvPr>
        </p:nvSpPr>
        <p:spPr/>
        <p:txBody>
          <a:bodyPr/>
          <a:lstStyle>
            <a:lvl1pPr>
              <a:defRPr/>
            </a:lvl1pPr>
          </a:lstStyle>
          <a:p>
            <a:fld id="{C068F3B2-A42B-874A-B5ED-113F62862D0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492875"/>
            <a:ext cx="9144000" cy="3651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0"/>
            <a:ext cx="9144000" cy="12096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228600" y="1371600"/>
            <a:ext cx="8686800" cy="5121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92875"/>
            <a:ext cx="12509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00"/>
                </a:solidFill>
                <a:latin typeface="Helvetica" charset="0"/>
                <a:ea typeface="Helvetica" charset="0"/>
                <a:cs typeface="Helvetica" charset="0"/>
              </a:defRPr>
            </a:lvl1pPr>
          </a:lstStyle>
          <a:p>
            <a:fld id="{86999F80-3AC4-1442-B348-9D331FA45059}" type="datetime5">
              <a:rPr lang="en-US" smtClean="0"/>
              <a:t>28-Feb-22</a:t>
            </a:fld>
            <a:endParaRPr lang="en-US"/>
          </a:p>
        </p:txBody>
      </p:sp>
      <p:sp>
        <p:nvSpPr>
          <p:cNvPr id="5" name="Footer Placeholder 4"/>
          <p:cNvSpPr>
            <a:spLocks noGrp="1"/>
          </p:cNvSpPr>
          <p:nvPr>
            <p:ph type="ftr" sz="quarter" idx="3"/>
          </p:nvPr>
        </p:nvSpPr>
        <p:spPr>
          <a:xfrm>
            <a:off x="1250950" y="6492875"/>
            <a:ext cx="6826250" cy="365125"/>
          </a:xfrm>
          <a:prstGeom prst="rect">
            <a:avLst/>
          </a:prstGeom>
        </p:spPr>
        <p:txBody>
          <a:bodyPr vert="horz" lIns="91440" tIns="45720" rIns="91440" bIns="45720" rtlCol="0" anchor="ctr"/>
          <a:lstStyle>
            <a:lvl1pPr algn="ctr" fontAlgn="auto">
              <a:spcBef>
                <a:spcPts val="0"/>
              </a:spcBef>
              <a:spcAft>
                <a:spcPts val="0"/>
              </a:spcAft>
              <a:defRPr sz="1200" smtClean="0">
                <a:solidFill>
                  <a:srgbClr val="FFFF00"/>
                </a:solidFill>
                <a:latin typeface="Helvetica"/>
                <a:ea typeface="+mn-ea"/>
                <a:cs typeface="Helvetica"/>
              </a:defRPr>
            </a:lvl1pPr>
          </a:lstStyle>
          <a:p>
            <a:pPr>
              <a:defRPr/>
            </a:pPr>
            <a:r>
              <a:rPr lang="en-US"/>
              <a:t>Sridhara Dasu (Wisconsin)</a:t>
            </a:r>
          </a:p>
        </p:txBody>
      </p:sp>
      <p:sp>
        <p:nvSpPr>
          <p:cNvPr id="6" name="Slide Number Placeholder 5"/>
          <p:cNvSpPr>
            <a:spLocks noGrp="1"/>
          </p:cNvSpPr>
          <p:nvPr>
            <p:ph type="sldNum" sz="quarter" idx="4"/>
          </p:nvPr>
        </p:nvSpPr>
        <p:spPr>
          <a:xfrm>
            <a:off x="8077200" y="6492875"/>
            <a:ext cx="1066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00"/>
                </a:solidFill>
                <a:latin typeface="Helvetica" charset="0"/>
                <a:ea typeface="Helvetica" charset="0"/>
                <a:cs typeface="Helvetica" charset="0"/>
              </a:defRPr>
            </a:lvl1pPr>
          </a:lstStyle>
          <a:p>
            <a:fld id="{76841388-C7E8-FC4A-B9C2-851FB28000D3}" type="slidenum">
              <a:rPr lang="en-US" smtClean="0"/>
              <a:pPr/>
              <a:t>‹#›</a:t>
            </a:fld>
            <a:endParaRPr lang="en-US"/>
          </a:p>
        </p:txBody>
      </p:sp>
      <p:pic>
        <p:nvPicPr>
          <p:cNvPr id="2" name="Picture 1" descr="UWCrest_4c.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703" y="7178"/>
            <a:ext cx="749235" cy="11887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p:txStyles>
    <p:titleStyle>
      <a:lvl1pPr algn="ctr" defTabSz="457200" rtl="0" fontAlgn="base">
        <a:spcBef>
          <a:spcPct val="0"/>
        </a:spcBef>
        <a:spcAft>
          <a:spcPct val="0"/>
        </a:spcAft>
        <a:defRPr sz="3600" b="1" kern="1200">
          <a:solidFill>
            <a:srgbClr val="FFFF00"/>
          </a:solidFill>
          <a:latin typeface="Helvetica"/>
          <a:ea typeface="ＭＳ Ｐゴシック" charset="-128"/>
          <a:cs typeface="Helvetica"/>
        </a:defRPr>
      </a:lvl1pPr>
      <a:lvl2pPr algn="ctr" defTabSz="457200" rtl="0" fontAlgn="base">
        <a:spcBef>
          <a:spcPct val="0"/>
        </a:spcBef>
        <a:spcAft>
          <a:spcPct val="0"/>
        </a:spcAft>
        <a:defRPr sz="3600" b="1">
          <a:solidFill>
            <a:srgbClr val="FFFF00"/>
          </a:solidFill>
          <a:latin typeface="Helvetica" charset="0"/>
          <a:ea typeface="ＭＳ Ｐゴシック" charset="-128"/>
        </a:defRPr>
      </a:lvl2pPr>
      <a:lvl3pPr algn="ctr" defTabSz="457200" rtl="0" fontAlgn="base">
        <a:spcBef>
          <a:spcPct val="0"/>
        </a:spcBef>
        <a:spcAft>
          <a:spcPct val="0"/>
        </a:spcAft>
        <a:defRPr sz="3600" b="1">
          <a:solidFill>
            <a:srgbClr val="FFFF00"/>
          </a:solidFill>
          <a:latin typeface="Helvetica" charset="0"/>
          <a:ea typeface="ＭＳ Ｐゴシック" charset="-128"/>
        </a:defRPr>
      </a:lvl3pPr>
      <a:lvl4pPr algn="ctr" defTabSz="457200" rtl="0" fontAlgn="base">
        <a:spcBef>
          <a:spcPct val="0"/>
        </a:spcBef>
        <a:spcAft>
          <a:spcPct val="0"/>
        </a:spcAft>
        <a:defRPr sz="3600" b="1">
          <a:solidFill>
            <a:srgbClr val="FFFF00"/>
          </a:solidFill>
          <a:latin typeface="Helvetica" charset="0"/>
          <a:ea typeface="ＭＳ Ｐゴシック" charset="-128"/>
        </a:defRPr>
      </a:lvl4pPr>
      <a:lvl5pPr algn="ctr" defTabSz="457200" rtl="0" fontAlgn="base">
        <a:spcBef>
          <a:spcPct val="0"/>
        </a:spcBef>
        <a:spcAft>
          <a:spcPct val="0"/>
        </a:spcAft>
        <a:defRPr sz="3600" b="1">
          <a:solidFill>
            <a:srgbClr val="FFFF00"/>
          </a:solidFill>
          <a:latin typeface="Helvetica" charset="0"/>
          <a:ea typeface="ＭＳ Ｐゴシック" charset="-128"/>
        </a:defRPr>
      </a:lvl5pPr>
      <a:lvl6pPr marL="457200" algn="ctr" defTabSz="457200" rtl="0" fontAlgn="base">
        <a:spcBef>
          <a:spcPct val="0"/>
        </a:spcBef>
        <a:spcAft>
          <a:spcPct val="0"/>
        </a:spcAft>
        <a:defRPr sz="3600" b="1">
          <a:solidFill>
            <a:srgbClr val="FFFF00"/>
          </a:solidFill>
          <a:latin typeface="Helvetica" charset="0"/>
          <a:ea typeface="ＭＳ Ｐゴシック" charset="-128"/>
        </a:defRPr>
      </a:lvl6pPr>
      <a:lvl7pPr marL="914400" algn="ctr" defTabSz="457200" rtl="0" fontAlgn="base">
        <a:spcBef>
          <a:spcPct val="0"/>
        </a:spcBef>
        <a:spcAft>
          <a:spcPct val="0"/>
        </a:spcAft>
        <a:defRPr sz="3600" b="1">
          <a:solidFill>
            <a:srgbClr val="FFFF00"/>
          </a:solidFill>
          <a:latin typeface="Helvetica" charset="0"/>
          <a:ea typeface="ＭＳ Ｐゴシック" charset="-128"/>
        </a:defRPr>
      </a:lvl7pPr>
      <a:lvl8pPr marL="1371600" algn="ctr" defTabSz="457200" rtl="0" fontAlgn="base">
        <a:spcBef>
          <a:spcPct val="0"/>
        </a:spcBef>
        <a:spcAft>
          <a:spcPct val="0"/>
        </a:spcAft>
        <a:defRPr sz="3600" b="1">
          <a:solidFill>
            <a:srgbClr val="FFFF00"/>
          </a:solidFill>
          <a:latin typeface="Helvetica" charset="0"/>
          <a:ea typeface="ＭＳ Ｐゴシック" charset="-128"/>
        </a:defRPr>
      </a:lvl8pPr>
      <a:lvl9pPr marL="1828800" algn="ctr" defTabSz="457200" rtl="0" fontAlgn="base">
        <a:spcBef>
          <a:spcPct val="0"/>
        </a:spcBef>
        <a:spcAft>
          <a:spcPct val="0"/>
        </a:spcAft>
        <a:defRPr sz="3600" b="1">
          <a:solidFill>
            <a:srgbClr val="FFFF00"/>
          </a:solidFill>
          <a:latin typeface="Helvetica" charset="0"/>
          <a:ea typeface="ＭＳ Ｐゴシック" charset="-128"/>
        </a:defRPr>
      </a:lvl9pPr>
    </p:titleStyle>
    <p:bodyStyle>
      <a:lvl1pPr marL="342900" indent="-342900" algn="l" defTabSz="457200" rtl="0" fontAlgn="base">
        <a:spcBef>
          <a:spcPct val="20000"/>
        </a:spcBef>
        <a:spcAft>
          <a:spcPct val="0"/>
        </a:spcAft>
        <a:buFont typeface="Arial" charset="0"/>
        <a:defRPr sz="2800" kern="1200">
          <a:solidFill>
            <a:schemeClr val="tx1"/>
          </a:solidFill>
          <a:latin typeface="Helvetica"/>
          <a:ea typeface="ＭＳ Ｐゴシック" charset="-128"/>
          <a:cs typeface="Helvetica"/>
        </a:defRPr>
      </a:lvl1pPr>
      <a:lvl2pPr marL="742950" indent="-285750" algn="l" defTabSz="457200" rtl="0" fontAlgn="base">
        <a:spcBef>
          <a:spcPct val="20000"/>
        </a:spcBef>
        <a:spcAft>
          <a:spcPct val="0"/>
        </a:spcAft>
        <a:buFont typeface="Arial" charset="0"/>
        <a:buChar char="–"/>
        <a:defRPr sz="2800" kern="1200">
          <a:solidFill>
            <a:srgbClr val="FF0000"/>
          </a:solidFill>
          <a:latin typeface="Helvetica"/>
          <a:ea typeface="ＭＳ Ｐゴシック" charset="-128"/>
          <a:cs typeface="Helvetica"/>
        </a:defRPr>
      </a:lvl2pPr>
      <a:lvl3pPr marL="1143000" indent="-228600" algn="l" defTabSz="457200" rtl="0" fontAlgn="base">
        <a:spcBef>
          <a:spcPct val="20000"/>
        </a:spcBef>
        <a:spcAft>
          <a:spcPct val="0"/>
        </a:spcAft>
        <a:buFont typeface="Arial" charset="0"/>
        <a:buChar char="•"/>
        <a:defRPr sz="2800" kern="1200">
          <a:solidFill>
            <a:srgbClr val="0000FF"/>
          </a:solidFill>
          <a:latin typeface="Helvetica"/>
          <a:ea typeface="ＭＳ Ｐゴシック" charset="-128"/>
          <a:cs typeface="Helvetica"/>
        </a:defRPr>
      </a:lvl3pPr>
      <a:lvl4pPr marL="1600200" indent="-228600" algn="l" defTabSz="457200" rtl="0" fontAlgn="base">
        <a:spcBef>
          <a:spcPct val="20000"/>
        </a:spcBef>
        <a:spcAft>
          <a:spcPct val="0"/>
        </a:spcAft>
        <a:buFont typeface="Arial" charset="0"/>
        <a:buChar char="–"/>
        <a:defRPr sz="2800" kern="1200">
          <a:solidFill>
            <a:schemeClr val="tx1"/>
          </a:solidFill>
          <a:latin typeface="Helvetica"/>
          <a:ea typeface="ＭＳ Ｐゴシック" charset="-128"/>
          <a:cs typeface="Helvetica"/>
        </a:defRPr>
      </a:lvl4pPr>
      <a:lvl5pPr marL="2057400" indent="-228600" algn="l" defTabSz="457200" rtl="0" fontAlgn="base">
        <a:spcBef>
          <a:spcPct val="20000"/>
        </a:spcBef>
        <a:spcAft>
          <a:spcPct val="0"/>
        </a:spcAft>
        <a:buFont typeface="Arial" charset="0"/>
        <a:buChar char="»"/>
        <a:defRPr sz="28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oleObject" Target="../embeddings/oleObject35.bin"/><Relationship Id="rId18" Type="http://schemas.openxmlformats.org/officeDocument/2006/relationships/image" Target="../media/image40.emf"/><Relationship Id="rId3" Type="http://schemas.openxmlformats.org/officeDocument/2006/relationships/oleObject" Target="../embeddings/oleObject30.bin"/><Relationship Id="rId7" Type="http://schemas.openxmlformats.org/officeDocument/2006/relationships/oleObject" Target="../embeddings/oleObject32.bin"/><Relationship Id="rId12" Type="http://schemas.openxmlformats.org/officeDocument/2006/relationships/image" Target="../media/image37.emf"/><Relationship Id="rId17" Type="http://schemas.openxmlformats.org/officeDocument/2006/relationships/oleObject" Target="../embeddings/oleObject37.bin"/><Relationship Id="rId2" Type="http://schemas.openxmlformats.org/officeDocument/2006/relationships/slideLayout" Target="../slideLayouts/slideLayout6.xml"/><Relationship Id="rId16" Type="http://schemas.openxmlformats.org/officeDocument/2006/relationships/image" Target="../media/image39.emf"/><Relationship Id="rId1" Type="http://schemas.openxmlformats.org/officeDocument/2006/relationships/vmlDrawing" Target="../drawings/vmlDrawing7.vml"/><Relationship Id="rId6" Type="http://schemas.openxmlformats.org/officeDocument/2006/relationships/image" Target="../media/image34.e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6.bin"/><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oleObject" Target="../embeddings/oleObject33.bin"/><Relationship Id="rId1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41.emf"/><Relationship Id="rId4" Type="http://schemas.openxmlformats.org/officeDocument/2006/relationships/oleObject" Target="../embeddings/oleObject38.bin"/></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44.emf"/><Relationship Id="rId5" Type="http://schemas.openxmlformats.org/officeDocument/2006/relationships/oleObject" Target="../embeddings/oleObject40.bin"/><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7.emf"/><Relationship Id="rId5" Type="http://schemas.openxmlformats.org/officeDocument/2006/relationships/oleObject" Target="../embeddings/oleObject43.bin"/><Relationship Id="rId4" Type="http://schemas.openxmlformats.org/officeDocument/2006/relationships/image" Target="../media/image46.emf"/><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image" Target="../media/image55.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52.e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54.emf"/><Relationship Id="rId4" Type="http://schemas.openxmlformats.org/officeDocument/2006/relationships/image" Target="../media/image51.emf"/><Relationship Id="rId9" Type="http://schemas.openxmlformats.org/officeDocument/2006/relationships/oleObject" Target="../embeddings/oleObject49.bin"/></Relationships>
</file>

<file path=ppt/slides/_rels/slide1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57.emf"/><Relationship Id="rId5" Type="http://schemas.openxmlformats.org/officeDocument/2006/relationships/oleObject" Target="../embeddings/oleObject52.bin"/><Relationship Id="rId4" Type="http://schemas.openxmlformats.org/officeDocument/2006/relationships/image" Target="../media/image56.emf"/></Relationships>
</file>

<file path=ppt/slides/_rels/slide17.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oleObject" Target="../embeddings/oleObject59.bin"/><Relationship Id="rId3" Type="http://schemas.openxmlformats.org/officeDocument/2006/relationships/oleObject" Target="../embeddings/oleObject54.bin"/><Relationship Id="rId7" Type="http://schemas.openxmlformats.org/officeDocument/2006/relationships/oleObject" Target="../embeddings/oleObject56.bin"/><Relationship Id="rId12" Type="http://schemas.openxmlformats.org/officeDocument/2006/relationships/image" Target="../media/image63.emf"/><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60.emf"/><Relationship Id="rId11" Type="http://schemas.openxmlformats.org/officeDocument/2006/relationships/oleObject" Target="../embeddings/oleObject58.bin"/><Relationship Id="rId5" Type="http://schemas.openxmlformats.org/officeDocument/2006/relationships/oleObject" Target="../embeddings/oleObject55.bin"/><Relationship Id="rId10" Type="http://schemas.openxmlformats.org/officeDocument/2006/relationships/image" Target="../media/image62.emf"/><Relationship Id="rId4" Type="http://schemas.openxmlformats.org/officeDocument/2006/relationships/image" Target="../media/image59.emf"/><Relationship Id="rId9" Type="http://schemas.openxmlformats.org/officeDocument/2006/relationships/oleObject" Target="../embeddings/oleObject57.bin"/><Relationship Id="rId14" Type="http://schemas.openxmlformats.org/officeDocument/2006/relationships/image" Target="../media/image64.emf"/></Relationships>
</file>

<file path=ppt/slides/_rels/slide1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69.emf"/><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66.e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68.emf"/><Relationship Id="rId4" Type="http://schemas.openxmlformats.org/officeDocument/2006/relationships/image" Target="../media/image65.emf"/><Relationship Id="rId9" Type="http://schemas.openxmlformats.org/officeDocument/2006/relationships/oleObject" Target="../embeddings/oleObject63.bin"/></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emf"/><Relationship Id="rId3" Type="http://schemas.openxmlformats.org/officeDocument/2006/relationships/image" Target="../media/image7.jpeg"/><Relationship Id="rId7" Type="http://schemas.openxmlformats.org/officeDocument/2006/relationships/image" Target="../media/image3.e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71.emf"/><Relationship Id="rId5" Type="http://schemas.openxmlformats.org/officeDocument/2006/relationships/oleObject" Target="../embeddings/oleObject66.bin"/><Relationship Id="rId10" Type="http://schemas.openxmlformats.org/officeDocument/2006/relationships/image" Target="../media/image73.emf"/><Relationship Id="rId4" Type="http://schemas.openxmlformats.org/officeDocument/2006/relationships/image" Target="../media/image70.emf"/><Relationship Id="rId9" Type="http://schemas.openxmlformats.org/officeDocument/2006/relationships/oleObject" Target="../embeddings/oleObject68.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57.emf"/><Relationship Id="rId5" Type="http://schemas.openxmlformats.org/officeDocument/2006/relationships/oleObject" Target="../embeddings/oleObject52.bin"/><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oleObject" Target="../embeddings/oleObject59.bin"/><Relationship Id="rId3" Type="http://schemas.openxmlformats.org/officeDocument/2006/relationships/oleObject" Target="../embeddings/oleObject54.bin"/><Relationship Id="rId7" Type="http://schemas.openxmlformats.org/officeDocument/2006/relationships/oleObject" Target="../embeddings/oleObject56.bin"/><Relationship Id="rId12" Type="http://schemas.openxmlformats.org/officeDocument/2006/relationships/image" Target="../media/image63.emf"/><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60.emf"/><Relationship Id="rId11" Type="http://schemas.openxmlformats.org/officeDocument/2006/relationships/oleObject" Target="../embeddings/oleObject58.bin"/><Relationship Id="rId5" Type="http://schemas.openxmlformats.org/officeDocument/2006/relationships/oleObject" Target="../embeddings/oleObject55.bin"/><Relationship Id="rId10" Type="http://schemas.openxmlformats.org/officeDocument/2006/relationships/image" Target="../media/image62.emf"/><Relationship Id="rId4" Type="http://schemas.openxmlformats.org/officeDocument/2006/relationships/image" Target="../media/image59.emf"/><Relationship Id="rId9" Type="http://schemas.openxmlformats.org/officeDocument/2006/relationships/oleObject" Target="../embeddings/oleObject57.bin"/><Relationship Id="rId14" Type="http://schemas.openxmlformats.org/officeDocument/2006/relationships/image" Target="../media/image64.emf"/></Relationships>
</file>

<file path=ppt/slides/_rels/slide2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69.emf"/><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66.e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68.emf"/><Relationship Id="rId4" Type="http://schemas.openxmlformats.org/officeDocument/2006/relationships/image" Target="../media/image65.emf"/><Relationship Id="rId9" Type="http://schemas.openxmlformats.org/officeDocument/2006/relationships/oleObject" Target="../embeddings/oleObject63.bin"/></Relationships>
</file>

<file path=ppt/slides/_rels/slide27.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oleObject" Target="../embeddings/oleObject74.bin"/><Relationship Id="rId18" Type="http://schemas.openxmlformats.org/officeDocument/2006/relationships/image" Target="../media/image81.emf"/><Relationship Id="rId3" Type="http://schemas.openxmlformats.org/officeDocument/2006/relationships/oleObject" Target="../embeddings/oleObject69.bin"/><Relationship Id="rId7" Type="http://schemas.openxmlformats.org/officeDocument/2006/relationships/oleObject" Target="../embeddings/oleObject71.bin"/><Relationship Id="rId12" Type="http://schemas.openxmlformats.org/officeDocument/2006/relationships/image" Target="../media/image78.emf"/><Relationship Id="rId17" Type="http://schemas.openxmlformats.org/officeDocument/2006/relationships/oleObject" Target="../embeddings/oleObject76.bin"/><Relationship Id="rId2" Type="http://schemas.openxmlformats.org/officeDocument/2006/relationships/slideLayout" Target="../slideLayouts/slideLayout6.xml"/><Relationship Id="rId16" Type="http://schemas.openxmlformats.org/officeDocument/2006/relationships/image" Target="../media/image80.emf"/><Relationship Id="rId1" Type="http://schemas.openxmlformats.org/officeDocument/2006/relationships/vmlDrawing" Target="../drawings/vmlDrawing20.vml"/><Relationship Id="rId6" Type="http://schemas.openxmlformats.org/officeDocument/2006/relationships/image" Target="../media/image75.emf"/><Relationship Id="rId11" Type="http://schemas.openxmlformats.org/officeDocument/2006/relationships/oleObject" Target="../embeddings/oleObject73.bin"/><Relationship Id="rId5" Type="http://schemas.openxmlformats.org/officeDocument/2006/relationships/oleObject" Target="../embeddings/oleObject70.bin"/><Relationship Id="rId15" Type="http://schemas.openxmlformats.org/officeDocument/2006/relationships/oleObject" Target="../embeddings/oleObject75.bin"/><Relationship Id="rId10" Type="http://schemas.openxmlformats.org/officeDocument/2006/relationships/image" Target="../media/image77.emf"/><Relationship Id="rId4" Type="http://schemas.openxmlformats.org/officeDocument/2006/relationships/image" Target="../media/image74.emf"/><Relationship Id="rId9" Type="http://schemas.openxmlformats.org/officeDocument/2006/relationships/oleObject" Target="../embeddings/oleObject72.bin"/><Relationship Id="rId14" Type="http://schemas.openxmlformats.org/officeDocument/2006/relationships/image" Target="../media/image79.emf"/></Relationships>
</file>

<file path=ppt/slides/_rels/slide28.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oleObject" Target="../embeddings/oleObject77.bin"/><Relationship Id="rId7" Type="http://schemas.openxmlformats.org/officeDocument/2006/relationships/oleObject" Target="../embeddings/oleObject79.bin"/><Relationship Id="rId12" Type="http://schemas.openxmlformats.org/officeDocument/2006/relationships/image" Target="../media/image86.e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83.e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85.emf"/><Relationship Id="rId4" Type="http://schemas.openxmlformats.org/officeDocument/2006/relationships/image" Target="../media/image82.emf"/><Relationship Id="rId9" Type="http://schemas.openxmlformats.org/officeDocument/2006/relationships/oleObject" Target="../embeddings/oleObject80.bin"/></Relationships>
</file>

<file path=ppt/slides/_rels/slide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oleObject" Target="../embeddings/oleObject87.bin"/><Relationship Id="rId3" Type="http://schemas.openxmlformats.org/officeDocument/2006/relationships/oleObject" Target="../embeddings/oleObject82.bin"/><Relationship Id="rId7" Type="http://schemas.openxmlformats.org/officeDocument/2006/relationships/oleObject" Target="../embeddings/oleObject84.bin"/><Relationship Id="rId12" Type="http://schemas.openxmlformats.org/officeDocument/2006/relationships/image" Target="../media/image91.emf"/><Relationship Id="rId2" Type="http://schemas.openxmlformats.org/officeDocument/2006/relationships/slideLayout" Target="../slideLayouts/slideLayout6.xml"/><Relationship Id="rId16" Type="http://schemas.openxmlformats.org/officeDocument/2006/relationships/image" Target="../media/image93.emf"/><Relationship Id="rId1" Type="http://schemas.openxmlformats.org/officeDocument/2006/relationships/vmlDrawing" Target="../drawings/vmlDrawing22.vml"/><Relationship Id="rId6" Type="http://schemas.openxmlformats.org/officeDocument/2006/relationships/image" Target="../media/image88.emf"/><Relationship Id="rId11" Type="http://schemas.openxmlformats.org/officeDocument/2006/relationships/oleObject" Target="../embeddings/oleObject86.bin"/><Relationship Id="rId5" Type="http://schemas.openxmlformats.org/officeDocument/2006/relationships/oleObject" Target="../embeddings/oleObject83.bin"/><Relationship Id="rId15" Type="http://schemas.openxmlformats.org/officeDocument/2006/relationships/oleObject" Target="../embeddings/oleObject88.bin"/><Relationship Id="rId10" Type="http://schemas.openxmlformats.org/officeDocument/2006/relationships/image" Target="../media/image90.emf"/><Relationship Id="rId4" Type="http://schemas.openxmlformats.org/officeDocument/2006/relationships/image" Target="../media/image87.emf"/><Relationship Id="rId9" Type="http://schemas.openxmlformats.org/officeDocument/2006/relationships/oleObject" Target="../embeddings/oleObject85.bin"/><Relationship Id="rId14" Type="http://schemas.openxmlformats.org/officeDocument/2006/relationships/image" Target="../media/image9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95.emf"/><Relationship Id="rId5" Type="http://schemas.openxmlformats.org/officeDocument/2006/relationships/oleObject" Target="../embeddings/oleObject90.bin"/><Relationship Id="rId4" Type="http://schemas.openxmlformats.org/officeDocument/2006/relationships/image" Target="../media/image94.emf"/></Relationships>
</file>

<file path=ppt/slides/_rels/slide32.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oleObject" Target="../embeddings/oleObject91.bin"/><Relationship Id="rId7" Type="http://schemas.openxmlformats.org/officeDocument/2006/relationships/oleObject" Target="../embeddings/oleObject93.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image" Target="../media/image97.emf"/><Relationship Id="rId5" Type="http://schemas.openxmlformats.org/officeDocument/2006/relationships/oleObject" Target="../embeddings/oleObject92.bin"/><Relationship Id="rId10" Type="http://schemas.openxmlformats.org/officeDocument/2006/relationships/image" Target="../media/image99.emf"/><Relationship Id="rId4" Type="http://schemas.openxmlformats.org/officeDocument/2006/relationships/image" Target="../media/image96.emf"/><Relationship Id="rId9" Type="http://schemas.openxmlformats.org/officeDocument/2006/relationships/oleObject" Target="../embeddings/oleObject94.bin"/></Relationships>
</file>

<file path=ppt/slides/_rels/slide33.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oleObject" Target="../embeddings/oleObject100.bin"/><Relationship Id="rId3" Type="http://schemas.openxmlformats.org/officeDocument/2006/relationships/oleObject" Target="../embeddings/oleObject95.bin"/><Relationship Id="rId7" Type="http://schemas.openxmlformats.org/officeDocument/2006/relationships/oleObject" Target="../embeddings/oleObject97.bin"/><Relationship Id="rId12" Type="http://schemas.openxmlformats.org/officeDocument/2006/relationships/image" Target="../media/image104.emf"/><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image" Target="../media/image101.emf"/><Relationship Id="rId11" Type="http://schemas.openxmlformats.org/officeDocument/2006/relationships/oleObject" Target="../embeddings/oleObject99.bin"/><Relationship Id="rId5" Type="http://schemas.openxmlformats.org/officeDocument/2006/relationships/oleObject" Target="../embeddings/oleObject96.bin"/><Relationship Id="rId10" Type="http://schemas.openxmlformats.org/officeDocument/2006/relationships/image" Target="../media/image103.emf"/><Relationship Id="rId4" Type="http://schemas.openxmlformats.org/officeDocument/2006/relationships/image" Target="../media/image100.emf"/><Relationship Id="rId9" Type="http://schemas.openxmlformats.org/officeDocument/2006/relationships/oleObject" Target="../embeddings/oleObject98.bin"/><Relationship Id="rId14" Type="http://schemas.openxmlformats.org/officeDocument/2006/relationships/image" Target="../media/image105.emf"/></Relationships>
</file>

<file path=ppt/slides/_rels/slide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oleObject" Target="../embeddings/oleObject101.bin"/><Relationship Id="rId7" Type="http://schemas.openxmlformats.org/officeDocument/2006/relationships/oleObject" Target="../embeddings/oleObject103.bin"/><Relationship Id="rId12" Type="http://schemas.openxmlformats.org/officeDocument/2006/relationships/image" Target="../media/image110.emf"/><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107.emf"/><Relationship Id="rId11" Type="http://schemas.openxmlformats.org/officeDocument/2006/relationships/oleObject" Target="../embeddings/oleObject105.bin"/><Relationship Id="rId5" Type="http://schemas.openxmlformats.org/officeDocument/2006/relationships/oleObject" Target="../embeddings/oleObject102.bin"/><Relationship Id="rId10" Type="http://schemas.openxmlformats.org/officeDocument/2006/relationships/image" Target="../media/image109.emf"/><Relationship Id="rId4" Type="http://schemas.openxmlformats.org/officeDocument/2006/relationships/image" Target="../media/image106.emf"/><Relationship Id="rId9" Type="http://schemas.openxmlformats.org/officeDocument/2006/relationships/oleObject" Target="../embeddings/oleObject104.bin"/></Relationships>
</file>

<file path=ppt/slides/_rels/slide38.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oleObject" Target="../embeddings/oleObject111.bin"/><Relationship Id="rId3" Type="http://schemas.openxmlformats.org/officeDocument/2006/relationships/oleObject" Target="../embeddings/oleObject106.bin"/><Relationship Id="rId7" Type="http://schemas.openxmlformats.org/officeDocument/2006/relationships/oleObject" Target="../embeddings/oleObject108.bin"/><Relationship Id="rId12" Type="http://schemas.openxmlformats.org/officeDocument/2006/relationships/image" Target="../media/image115.emf"/><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image" Target="../media/image112.emf"/><Relationship Id="rId11" Type="http://schemas.openxmlformats.org/officeDocument/2006/relationships/oleObject" Target="../embeddings/oleObject110.bin"/><Relationship Id="rId5" Type="http://schemas.openxmlformats.org/officeDocument/2006/relationships/oleObject" Target="../embeddings/oleObject107.bin"/><Relationship Id="rId10" Type="http://schemas.openxmlformats.org/officeDocument/2006/relationships/image" Target="../media/image114.emf"/><Relationship Id="rId4" Type="http://schemas.openxmlformats.org/officeDocument/2006/relationships/image" Target="../media/image111.emf"/><Relationship Id="rId9" Type="http://schemas.openxmlformats.org/officeDocument/2006/relationships/oleObject" Target="../embeddings/oleObject109.bin"/><Relationship Id="rId14" Type="http://schemas.openxmlformats.org/officeDocument/2006/relationships/image" Target="../media/image116.emf"/></Relationships>
</file>

<file path=ppt/slides/_rels/slide39.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image" Target="../media/image118.emf"/><Relationship Id="rId5" Type="http://schemas.openxmlformats.org/officeDocument/2006/relationships/oleObject" Target="../embeddings/oleObject113.bin"/><Relationship Id="rId10" Type="http://schemas.openxmlformats.org/officeDocument/2006/relationships/image" Target="../media/image120.emf"/><Relationship Id="rId4" Type="http://schemas.openxmlformats.org/officeDocument/2006/relationships/image" Target="../media/image117.emf"/><Relationship Id="rId9" Type="http://schemas.openxmlformats.org/officeDocument/2006/relationships/oleObject" Target="../embeddings/oleObject115.bin"/></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2.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9.e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oleObject" Target="../embeddings/oleObject121.bin"/><Relationship Id="rId3" Type="http://schemas.openxmlformats.org/officeDocument/2006/relationships/oleObject" Target="../embeddings/oleObject116.bin"/><Relationship Id="rId7" Type="http://schemas.openxmlformats.org/officeDocument/2006/relationships/oleObject" Target="../embeddings/oleObject118.bin"/><Relationship Id="rId12" Type="http://schemas.openxmlformats.org/officeDocument/2006/relationships/image" Target="../media/image125.emf"/><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image" Target="../media/image122.emf"/><Relationship Id="rId11" Type="http://schemas.openxmlformats.org/officeDocument/2006/relationships/oleObject" Target="../embeddings/oleObject120.bin"/><Relationship Id="rId5" Type="http://schemas.openxmlformats.org/officeDocument/2006/relationships/oleObject" Target="../embeddings/oleObject117.bin"/><Relationship Id="rId10" Type="http://schemas.openxmlformats.org/officeDocument/2006/relationships/image" Target="../media/image124.emf"/><Relationship Id="rId4" Type="http://schemas.openxmlformats.org/officeDocument/2006/relationships/image" Target="../media/image121.emf"/><Relationship Id="rId9" Type="http://schemas.openxmlformats.org/officeDocument/2006/relationships/oleObject" Target="../embeddings/oleObject119.bin"/><Relationship Id="rId14" Type="http://schemas.openxmlformats.org/officeDocument/2006/relationships/image" Target="../media/image126.emf"/></Relationships>
</file>

<file path=ppt/slides/_rels/slide42.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oleObject" Target="../embeddings/oleObject127.bin"/><Relationship Id="rId18" Type="http://schemas.openxmlformats.org/officeDocument/2006/relationships/image" Target="../media/image134.emf"/><Relationship Id="rId3" Type="http://schemas.openxmlformats.org/officeDocument/2006/relationships/oleObject" Target="../embeddings/oleObject122.bin"/><Relationship Id="rId7" Type="http://schemas.openxmlformats.org/officeDocument/2006/relationships/oleObject" Target="../embeddings/oleObject124.bin"/><Relationship Id="rId12" Type="http://schemas.openxmlformats.org/officeDocument/2006/relationships/image" Target="../media/image131.emf"/><Relationship Id="rId17" Type="http://schemas.openxmlformats.org/officeDocument/2006/relationships/oleObject" Target="../embeddings/oleObject129.bin"/><Relationship Id="rId2" Type="http://schemas.openxmlformats.org/officeDocument/2006/relationships/slideLayout" Target="../slideLayouts/slideLayout6.xml"/><Relationship Id="rId16" Type="http://schemas.openxmlformats.org/officeDocument/2006/relationships/image" Target="../media/image133.emf"/><Relationship Id="rId1" Type="http://schemas.openxmlformats.org/officeDocument/2006/relationships/vmlDrawing" Target="../drawings/vmlDrawing30.vml"/><Relationship Id="rId6" Type="http://schemas.openxmlformats.org/officeDocument/2006/relationships/image" Target="../media/image128.emf"/><Relationship Id="rId11" Type="http://schemas.openxmlformats.org/officeDocument/2006/relationships/oleObject" Target="../embeddings/oleObject126.bin"/><Relationship Id="rId5" Type="http://schemas.openxmlformats.org/officeDocument/2006/relationships/oleObject" Target="../embeddings/oleObject123.bin"/><Relationship Id="rId15" Type="http://schemas.openxmlformats.org/officeDocument/2006/relationships/oleObject" Target="../embeddings/oleObject128.bin"/><Relationship Id="rId10" Type="http://schemas.openxmlformats.org/officeDocument/2006/relationships/image" Target="../media/image130.emf"/><Relationship Id="rId4" Type="http://schemas.openxmlformats.org/officeDocument/2006/relationships/image" Target="../media/image127.emf"/><Relationship Id="rId9" Type="http://schemas.openxmlformats.org/officeDocument/2006/relationships/oleObject" Target="../embeddings/oleObject125.bin"/><Relationship Id="rId14" Type="http://schemas.openxmlformats.org/officeDocument/2006/relationships/image" Target="../media/image132.emf"/></Relationships>
</file>

<file path=ppt/slides/_rels/slide43.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oleObject" Target="../embeddings/oleObject135.bin"/><Relationship Id="rId3" Type="http://schemas.openxmlformats.org/officeDocument/2006/relationships/oleObject" Target="../embeddings/oleObject130.bin"/><Relationship Id="rId7" Type="http://schemas.openxmlformats.org/officeDocument/2006/relationships/oleObject" Target="../embeddings/oleObject132.bin"/><Relationship Id="rId12" Type="http://schemas.openxmlformats.org/officeDocument/2006/relationships/image" Target="../media/image139.emf"/><Relationship Id="rId2" Type="http://schemas.openxmlformats.org/officeDocument/2006/relationships/slideLayout" Target="../slideLayouts/slideLayout6.xml"/><Relationship Id="rId16" Type="http://schemas.openxmlformats.org/officeDocument/2006/relationships/image" Target="../media/image141.emf"/><Relationship Id="rId1" Type="http://schemas.openxmlformats.org/officeDocument/2006/relationships/vmlDrawing" Target="../drawings/vmlDrawing31.vml"/><Relationship Id="rId6" Type="http://schemas.openxmlformats.org/officeDocument/2006/relationships/image" Target="../media/image136.emf"/><Relationship Id="rId11" Type="http://schemas.openxmlformats.org/officeDocument/2006/relationships/oleObject" Target="../embeddings/oleObject134.bin"/><Relationship Id="rId5" Type="http://schemas.openxmlformats.org/officeDocument/2006/relationships/oleObject" Target="../embeddings/oleObject131.bin"/><Relationship Id="rId15" Type="http://schemas.openxmlformats.org/officeDocument/2006/relationships/oleObject" Target="../embeddings/oleObject136.bin"/><Relationship Id="rId10" Type="http://schemas.openxmlformats.org/officeDocument/2006/relationships/image" Target="../media/image138.emf"/><Relationship Id="rId4" Type="http://schemas.openxmlformats.org/officeDocument/2006/relationships/image" Target="../media/image135.emf"/><Relationship Id="rId9" Type="http://schemas.openxmlformats.org/officeDocument/2006/relationships/oleObject" Target="../embeddings/oleObject133.bin"/><Relationship Id="rId14" Type="http://schemas.openxmlformats.org/officeDocument/2006/relationships/image" Target="../media/image140.emf"/></Relationships>
</file>

<file path=ppt/slides/_rels/slide44.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oleObject" Target="../embeddings/oleObject142.bin"/><Relationship Id="rId18" Type="http://schemas.openxmlformats.org/officeDocument/2006/relationships/image" Target="../media/image134.emf"/><Relationship Id="rId3" Type="http://schemas.openxmlformats.org/officeDocument/2006/relationships/oleObject" Target="../embeddings/oleObject137.bin"/><Relationship Id="rId21" Type="http://schemas.openxmlformats.org/officeDocument/2006/relationships/image" Target="../media/image143.png"/><Relationship Id="rId7" Type="http://schemas.openxmlformats.org/officeDocument/2006/relationships/oleObject" Target="../embeddings/oleObject139.bin"/><Relationship Id="rId12" Type="http://schemas.openxmlformats.org/officeDocument/2006/relationships/image" Target="../media/image131.emf"/><Relationship Id="rId17" Type="http://schemas.openxmlformats.org/officeDocument/2006/relationships/oleObject" Target="../embeddings/oleObject144.bin"/><Relationship Id="rId2" Type="http://schemas.openxmlformats.org/officeDocument/2006/relationships/slideLayout" Target="../slideLayouts/slideLayout6.xml"/><Relationship Id="rId16" Type="http://schemas.openxmlformats.org/officeDocument/2006/relationships/image" Target="../media/image133.emf"/><Relationship Id="rId20" Type="http://schemas.openxmlformats.org/officeDocument/2006/relationships/image" Target="../media/image141.emf"/><Relationship Id="rId1" Type="http://schemas.openxmlformats.org/officeDocument/2006/relationships/vmlDrawing" Target="../drawings/vmlDrawing32.vml"/><Relationship Id="rId6" Type="http://schemas.openxmlformats.org/officeDocument/2006/relationships/image" Target="../media/image128.emf"/><Relationship Id="rId11" Type="http://schemas.openxmlformats.org/officeDocument/2006/relationships/oleObject" Target="../embeddings/oleObject141.bin"/><Relationship Id="rId5" Type="http://schemas.openxmlformats.org/officeDocument/2006/relationships/oleObject" Target="../embeddings/oleObject138.bin"/><Relationship Id="rId15" Type="http://schemas.openxmlformats.org/officeDocument/2006/relationships/oleObject" Target="../embeddings/oleObject143.bin"/><Relationship Id="rId23" Type="http://schemas.openxmlformats.org/officeDocument/2006/relationships/image" Target="../media/image142.emf"/><Relationship Id="rId10" Type="http://schemas.openxmlformats.org/officeDocument/2006/relationships/image" Target="../media/image130.emf"/><Relationship Id="rId19" Type="http://schemas.openxmlformats.org/officeDocument/2006/relationships/oleObject" Target="../embeddings/oleObject136.bin"/><Relationship Id="rId4" Type="http://schemas.openxmlformats.org/officeDocument/2006/relationships/image" Target="../media/image127.emf"/><Relationship Id="rId9" Type="http://schemas.openxmlformats.org/officeDocument/2006/relationships/oleObject" Target="../embeddings/oleObject140.bin"/><Relationship Id="rId14" Type="http://schemas.openxmlformats.org/officeDocument/2006/relationships/image" Target="../media/image132.emf"/><Relationship Id="rId22" Type="http://schemas.openxmlformats.org/officeDocument/2006/relationships/oleObject" Target="../embeddings/oleObject145.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Layout" Target="../slideLayouts/slideLayout6.xml"/><Relationship Id="rId1" Type="http://schemas.openxmlformats.org/officeDocument/2006/relationships/vmlDrawing" Target="../drawings/vmlDrawing33.vml"/><Relationship Id="rId6" Type="http://schemas.openxmlformats.org/officeDocument/2006/relationships/image" Target="../media/image120.emf"/><Relationship Id="rId5" Type="http://schemas.openxmlformats.org/officeDocument/2006/relationships/oleObject" Target="../embeddings/oleObject115.bin"/><Relationship Id="rId4" Type="http://schemas.openxmlformats.org/officeDocument/2006/relationships/image" Target="../media/image119.emf"/></Relationships>
</file>

<file path=ppt/slides/_rels/slide46.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oleObject" Target="../embeddings/oleObject147.bin"/><Relationship Id="rId7" Type="http://schemas.openxmlformats.org/officeDocument/2006/relationships/oleObject" Target="../embeddings/oleObject145.bin"/><Relationship Id="rId2" Type="http://schemas.openxmlformats.org/officeDocument/2006/relationships/slideLayout" Target="../slideLayouts/slideLayout6.xml"/><Relationship Id="rId1" Type="http://schemas.openxmlformats.org/officeDocument/2006/relationships/vmlDrawing" Target="../drawings/vmlDrawing34.vml"/><Relationship Id="rId6" Type="http://schemas.openxmlformats.org/officeDocument/2006/relationships/image" Target="../media/image144.emf"/><Relationship Id="rId5" Type="http://schemas.openxmlformats.org/officeDocument/2006/relationships/oleObject" Target="../embeddings/oleObject148.bin"/><Relationship Id="rId10" Type="http://schemas.openxmlformats.org/officeDocument/2006/relationships/image" Target="../media/image145.emf"/><Relationship Id="rId4" Type="http://schemas.openxmlformats.org/officeDocument/2006/relationships/image" Target="../media/image143.emf"/><Relationship Id="rId9" Type="http://schemas.openxmlformats.org/officeDocument/2006/relationships/oleObject" Target="../embeddings/oleObject149.bin"/></Relationships>
</file>

<file path=ppt/slides/_rels/slide47.xml.rels><?xml version="1.0" encoding="UTF-8" standalone="yes"?>
<Relationships xmlns="http://schemas.openxmlformats.org/package/2006/relationships"><Relationship Id="rId8" Type="http://schemas.openxmlformats.org/officeDocument/2006/relationships/image" Target="../media/image147.emf"/><Relationship Id="rId13" Type="http://schemas.openxmlformats.org/officeDocument/2006/relationships/oleObject" Target="../embeddings/oleObject155.bin"/><Relationship Id="rId18" Type="http://schemas.openxmlformats.org/officeDocument/2006/relationships/image" Target="../media/image152.emf"/><Relationship Id="rId3" Type="http://schemas.openxmlformats.org/officeDocument/2006/relationships/oleObject" Target="../embeddings/oleObject150.bin"/><Relationship Id="rId7" Type="http://schemas.openxmlformats.org/officeDocument/2006/relationships/oleObject" Target="../embeddings/oleObject152.bin"/><Relationship Id="rId12" Type="http://schemas.openxmlformats.org/officeDocument/2006/relationships/image" Target="../media/image149.emf"/><Relationship Id="rId17" Type="http://schemas.openxmlformats.org/officeDocument/2006/relationships/oleObject" Target="../embeddings/oleObject157.bin"/><Relationship Id="rId2" Type="http://schemas.openxmlformats.org/officeDocument/2006/relationships/slideLayout" Target="../slideLayouts/slideLayout7.xml"/><Relationship Id="rId16" Type="http://schemas.openxmlformats.org/officeDocument/2006/relationships/image" Target="../media/image151.emf"/><Relationship Id="rId1" Type="http://schemas.openxmlformats.org/officeDocument/2006/relationships/vmlDrawing" Target="../drawings/vmlDrawing35.vml"/><Relationship Id="rId6" Type="http://schemas.openxmlformats.org/officeDocument/2006/relationships/image" Target="../media/image146.emf"/><Relationship Id="rId11" Type="http://schemas.openxmlformats.org/officeDocument/2006/relationships/oleObject" Target="../embeddings/oleObject154.bin"/><Relationship Id="rId5" Type="http://schemas.openxmlformats.org/officeDocument/2006/relationships/oleObject" Target="../embeddings/oleObject151.bin"/><Relationship Id="rId15" Type="http://schemas.openxmlformats.org/officeDocument/2006/relationships/oleObject" Target="../embeddings/oleObject156.bin"/><Relationship Id="rId10" Type="http://schemas.openxmlformats.org/officeDocument/2006/relationships/image" Target="../media/image148.emf"/><Relationship Id="rId4" Type="http://schemas.openxmlformats.org/officeDocument/2006/relationships/image" Target="../media/image143.emf"/><Relationship Id="rId9" Type="http://schemas.openxmlformats.org/officeDocument/2006/relationships/oleObject" Target="../embeddings/oleObject153.bin"/><Relationship Id="rId14" Type="http://schemas.openxmlformats.org/officeDocument/2006/relationships/image" Target="../media/image150.emf"/></Relationships>
</file>

<file path=ppt/slides/_rels/slide48.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oleObject" Target="../embeddings/oleObject158.bin"/><Relationship Id="rId7" Type="http://schemas.openxmlformats.org/officeDocument/2006/relationships/oleObject" Target="../embeddings/oleObject160.bin"/><Relationship Id="rId12" Type="http://schemas.openxmlformats.org/officeDocument/2006/relationships/image" Target="../media/image157.emf"/><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154.e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156.emf"/><Relationship Id="rId4" Type="http://schemas.openxmlformats.org/officeDocument/2006/relationships/image" Target="../media/image153.emf"/><Relationship Id="rId9" Type="http://schemas.openxmlformats.org/officeDocument/2006/relationships/oleObject" Target="../embeddings/oleObject161.bin"/></Relationships>
</file>

<file path=ppt/slides/_rels/slide49.xml.rels><?xml version="1.0" encoding="UTF-8" standalone="yes"?>
<Relationships xmlns="http://schemas.openxmlformats.org/package/2006/relationships"><Relationship Id="rId8" Type="http://schemas.openxmlformats.org/officeDocument/2006/relationships/image" Target="../media/image160.emf"/><Relationship Id="rId13" Type="http://schemas.openxmlformats.org/officeDocument/2006/relationships/oleObject" Target="../embeddings/oleObject168.bin"/><Relationship Id="rId3" Type="http://schemas.openxmlformats.org/officeDocument/2006/relationships/oleObject" Target="../embeddings/oleObject163.bin"/><Relationship Id="rId7" Type="http://schemas.openxmlformats.org/officeDocument/2006/relationships/oleObject" Target="../embeddings/oleObject165.bin"/><Relationship Id="rId12" Type="http://schemas.openxmlformats.org/officeDocument/2006/relationships/image" Target="../media/image162.emf"/><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159.emf"/><Relationship Id="rId11" Type="http://schemas.openxmlformats.org/officeDocument/2006/relationships/oleObject" Target="../embeddings/oleObject167.bin"/><Relationship Id="rId5" Type="http://schemas.openxmlformats.org/officeDocument/2006/relationships/oleObject" Target="../embeddings/oleObject164.bin"/><Relationship Id="rId10" Type="http://schemas.openxmlformats.org/officeDocument/2006/relationships/image" Target="../media/image161.emf"/><Relationship Id="rId4" Type="http://schemas.openxmlformats.org/officeDocument/2006/relationships/image" Target="../media/image158.emf"/><Relationship Id="rId9" Type="http://schemas.openxmlformats.org/officeDocument/2006/relationships/oleObject" Target="../embeddings/oleObject166.bin"/><Relationship Id="rId14" Type="http://schemas.openxmlformats.org/officeDocument/2006/relationships/image" Target="../media/image163.emf"/></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4.emf"/><Relationship Id="rId11" Type="http://schemas.openxmlformats.org/officeDocument/2006/relationships/image" Target="../media/image17.jpeg"/><Relationship Id="rId5" Type="http://schemas.openxmlformats.org/officeDocument/2006/relationships/oleObject" Target="../embeddings/oleObject12.bin"/><Relationship Id="rId10" Type="http://schemas.openxmlformats.org/officeDocument/2006/relationships/image" Target="../media/image16.emf"/><Relationship Id="rId4" Type="http://schemas.openxmlformats.org/officeDocument/2006/relationships/image" Target="../media/image13.emf"/><Relationship Id="rId9" Type="http://schemas.openxmlformats.org/officeDocument/2006/relationships/oleObject" Target="../embeddings/oleObject14.bin"/></Relationships>
</file>

<file path=ppt/slides/_rels/slide5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71.bin"/><Relationship Id="rId13" Type="http://schemas.openxmlformats.org/officeDocument/2006/relationships/image" Target="../media/image170.emf"/><Relationship Id="rId3" Type="http://schemas.openxmlformats.org/officeDocument/2006/relationships/oleObject" Target="../embeddings/oleObject169.bin"/><Relationship Id="rId7" Type="http://schemas.openxmlformats.org/officeDocument/2006/relationships/image" Target="../media/image167.emf"/><Relationship Id="rId12" Type="http://schemas.openxmlformats.org/officeDocument/2006/relationships/oleObject" Target="../embeddings/oleObject173.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oleObject" Target="../embeddings/oleObject170.bin"/><Relationship Id="rId11" Type="http://schemas.openxmlformats.org/officeDocument/2006/relationships/image" Target="../media/image169.emf"/><Relationship Id="rId5" Type="http://schemas.openxmlformats.org/officeDocument/2006/relationships/image" Target="../media/image172.jpeg"/><Relationship Id="rId15" Type="http://schemas.openxmlformats.org/officeDocument/2006/relationships/image" Target="../media/image171.emf"/><Relationship Id="rId10" Type="http://schemas.openxmlformats.org/officeDocument/2006/relationships/oleObject" Target="../embeddings/oleObject172.bin"/><Relationship Id="rId4" Type="http://schemas.openxmlformats.org/officeDocument/2006/relationships/image" Target="../media/image166.emf"/><Relationship Id="rId9" Type="http://schemas.openxmlformats.org/officeDocument/2006/relationships/image" Target="../media/image168.emf"/><Relationship Id="rId14" Type="http://schemas.openxmlformats.org/officeDocument/2006/relationships/oleObject" Target="../embeddings/oleObject174.bin"/></Relationships>
</file>

<file path=ppt/slides/_rels/slide53.xml.rels><?xml version="1.0" encoding="UTF-8" standalone="yes"?>
<Relationships xmlns="http://schemas.openxmlformats.org/package/2006/relationships"><Relationship Id="rId8" Type="http://schemas.openxmlformats.org/officeDocument/2006/relationships/image" Target="../media/image175.emf"/><Relationship Id="rId3" Type="http://schemas.openxmlformats.org/officeDocument/2006/relationships/oleObject" Target="../embeddings/oleObject175.bin"/><Relationship Id="rId7" Type="http://schemas.openxmlformats.org/officeDocument/2006/relationships/oleObject" Target="../embeddings/oleObject177.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174.emf"/><Relationship Id="rId5" Type="http://schemas.openxmlformats.org/officeDocument/2006/relationships/oleObject" Target="../embeddings/oleObject176.bin"/><Relationship Id="rId4" Type="http://schemas.openxmlformats.org/officeDocument/2006/relationships/image" Target="../media/image173.emf"/><Relationship Id="rId9" Type="http://schemas.openxmlformats.org/officeDocument/2006/relationships/image" Target="../media/image176.jpeg"/></Relationships>
</file>

<file path=ppt/slides/_rels/slide54.xml.rels><?xml version="1.0" encoding="UTF-8" standalone="yes"?>
<Relationships xmlns="http://schemas.openxmlformats.org/package/2006/relationships"><Relationship Id="rId8" Type="http://schemas.openxmlformats.org/officeDocument/2006/relationships/image" Target="../media/image179.emf"/><Relationship Id="rId13" Type="http://schemas.openxmlformats.org/officeDocument/2006/relationships/oleObject" Target="../embeddings/oleObject183.bin"/><Relationship Id="rId3" Type="http://schemas.openxmlformats.org/officeDocument/2006/relationships/oleObject" Target="../embeddings/oleObject178.bin"/><Relationship Id="rId7" Type="http://schemas.openxmlformats.org/officeDocument/2006/relationships/oleObject" Target="../embeddings/oleObject180.bin"/><Relationship Id="rId12" Type="http://schemas.openxmlformats.org/officeDocument/2006/relationships/image" Target="../media/image181.emf"/><Relationship Id="rId2" Type="http://schemas.openxmlformats.org/officeDocument/2006/relationships/slideLayout" Target="../slideLayouts/slideLayout7.xml"/><Relationship Id="rId16" Type="http://schemas.openxmlformats.org/officeDocument/2006/relationships/image" Target="../media/image183.emf"/><Relationship Id="rId1" Type="http://schemas.openxmlformats.org/officeDocument/2006/relationships/vmlDrawing" Target="../drawings/vmlDrawing40.vml"/><Relationship Id="rId6" Type="http://schemas.openxmlformats.org/officeDocument/2006/relationships/image" Target="../media/image178.emf"/><Relationship Id="rId11" Type="http://schemas.openxmlformats.org/officeDocument/2006/relationships/oleObject" Target="../embeddings/oleObject182.bin"/><Relationship Id="rId5" Type="http://schemas.openxmlformats.org/officeDocument/2006/relationships/oleObject" Target="../embeddings/oleObject179.bin"/><Relationship Id="rId15" Type="http://schemas.openxmlformats.org/officeDocument/2006/relationships/oleObject" Target="../embeddings/oleObject184.bin"/><Relationship Id="rId10" Type="http://schemas.openxmlformats.org/officeDocument/2006/relationships/image" Target="../media/image180.emf"/><Relationship Id="rId4" Type="http://schemas.openxmlformats.org/officeDocument/2006/relationships/image" Target="../media/image177.emf"/><Relationship Id="rId9" Type="http://schemas.openxmlformats.org/officeDocument/2006/relationships/oleObject" Target="../embeddings/oleObject181.bin"/><Relationship Id="rId14" Type="http://schemas.openxmlformats.org/officeDocument/2006/relationships/image" Target="../media/image182.emf"/></Relationships>
</file>

<file path=ppt/slides/_rels/slide55.xml.rels><?xml version="1.0" encoding="UTF-8" standalone="yes"?>
<Relationships xmlns="http://schemas.openxmlformats.org/package/2006/relationships"><Relationship Id="rId8" Type="http://schemas.openxmlformats.org/officeDocument/2006/relationships/image" Target="../media/image186.emf"/><Relationship Id="rId13" Type="http://schemas.openxmlformats.org/officeDocument/2006/relationships/oleObject" Target="../embeddings/oleObject190.bin"/><Relationship Id="rId3" Type="http://schemas.openxmlformats.org/officeDocument/2006/relationships/oleObject" Target="../embeddings/oleObject185.bin"/><Relationship Id="rId7" Type="http://schemas.openxmlformats.org/officeDocument/2006/relationships/oleObject" Target="../embeddings/oleObject187.bin"/><Relationship Id="rId12" Type="http://schemas.openxmlformats.org/officeDocument/2006/relationships/image" Target="../media/image188.emf"/><Relationship Id="rId2" Type="http://schemas.openxmlformats.org/officeDocument/2006/relationships/slideLayout" Target="../slideLayouts/slideLayout7.xml"/><Relationship Id="rId16" Type="http://schemas.openxmlformats.org/officeDocument/2006/relationships/image" Target="../media/image190.emf"/><Relationship Id="rId1" Type="http://schemas.openxmlformats.org/officeDocument/2006/relationships/vmlDrawing" Target="../drawings/vmlDrawing41.vml"/><Relationship Id="rId6" Type="http://schemas.openxmlformats.org/officeDocument/2006/relationships/image" Target="../media/image185.emf"/><Relationship Id="rId11" Type="http://schemas.openxmlformats.org/officeDocument/2006/relationships/oleObject" Target="../embeddings/oleObject189.bin"/><Relationship Id="rId5" Type="http://schemas.openxmlformats.org/officeDocument/2006/relationships/oleObject" Target="../embeddings/oleObject186.bin"/><Relationship Id="rId15" Type="http://schemas.openxmlformats.org/officeDocument/2006/relationships/oleObject" Target="../embeddings/oleObject191.bin"/><Relationship Id="rId10" Type="http://schemas.openxmlformats.org/officeDocument/2006/relationships/image" Target="../media/image187.emf"/><Relationship Id="rId4" Type="http://schemas.openxmlformats.org/officeDocument/2006/relationships/image" Target="../media/image184.emf"/><Relationship Id="rId9" Type="http://schemas.openxmlformats.org/officeDocument/2006/relationships/oleObject" Target="../embeddings/oleObject188.bin"/><Relationship Id="rId14" Type="http://schemas.openxmlformats.org/officeDocument/2006/relationships/image" Target="../media/image189.emf"/></Relationships>
</file>

<file path=ppt/slides/_rels/slide56.xml.rels><?xml version="1.0" encoding="UTF-8" standalone="yes"?>
<Relationships xmlns="http://schemas.openxmlformats.org/package/2006/relationships"><Relationship Id="rId8" Type="http://schemas.openxmlformats.org/officeDocument/2006/relationships/image" Target="../media/image193.emf"/><Relationship Id="rId13" Type="http://schemas.openxmlformats.org/officeDocument/2006/relationships/oleObject" Target="../embeddings/oleObject197.bin"/><Relationship Id="rId3" Type="http://schemas.openxmlformats.org/officeDocument/2006/relationships/oleObject" Target="../embeddings/oleObject192.bin"/><Relationship Id="rId7" Type="http://schemas.openxmlformats.org/officeDocument/2006/relationships/oleObject" Target="../embeddings/oleObject194.bin"/><Relationship Id="rId12" Type="http://schemas.openxmlformats.org/officeDocument/2006/relationships/image" Target="../media/image195.emf"/><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192.e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194.emf"/><Relationship Id="rId4" Type="http://schemas.openxmlformats.org/officeDocument/2006/relationships/image" Target="../media/image191.emf"/><Relationship Id="rId9" Type="http://schemas.openxmlformats.org/officeDocument/2006/relationships/oleObject" Target="../embeddings/oleObject195.bin"/><Relationship Id="rId14" Type="http://schemas.openxmlformats.org/officeDocument/2006/relationships/image" Target="../media/image196.emf"/></Relationships>
</file>

<file path=ppt/slides/_rels/slide57.xml.rels><?xml version="1.0" encoding="UTF-8" standalone="yes"?>
<Relationships xmlns="http://schemas.openxmlformats.org/package/2006/relationships"><Relationship Id="rId8" Type="http://schemas.openxmlformats.org/officeDocument/2006/relationships/image" Target="../media/image199.emf"/><Relationship Id="rId3" Type="http://schemas.openxmlformats.org/officeDocument/2006/relationships/oleObject" Target="../embeddings/oleObject198.bin"/><Relationship Id="rId7" Type="http://schemas.openxmlformats.org/officeDocument/2006/relationships/oleObject" Target="../embeddings/oleObject200.bin"/><Relationship Id="rId12" Type="http://schemas.openxmlformats.org/officeDocument/2006/relationships/image" Target="../media/image201.emf"/><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98.emf"/><Relationship Id="rId11" Type="http://schemas.openxmlformats.org/officeDocument/2006/relationships/oleObject" Target="../embeddings/oleObject202.bin"/><Relationship Id="rId5" Type="http://schemas.openxmlformats.org/officeDocument/2006/relationships/oleObject" Target="../embeddings/oleObject199.bin"/><Relationship Id="rId10" Type="http://schemas.openxmlformats.org/officeDocument/2006/relationships/image" Target="../media/image200.emf"/><Relationship Id="rId4" Type="http://schemas.openxmlformats.org/officeDocument/2006/relationships/image" Target="../media/image197.emf"/><Relationship Id="rId9" Type="http://schemas.openxmlformats.org/officeDocument/2006/relationships/oleObject" Target="../embeddings/oleObject201.bin"/></Relationships>
</file>

<file path=ppt/slides/_rels/slide58.xml.rels><?xml version="1.0" encoding="UTF-8" standalone="yes"?>
<Relationships xmlns="http://schemas.openxmlformats.org/package/2006/relationships"><Relationship Id="rId8" Type="http://schemas.openxmlformats.org/officeDocument/2006/relationships/image" Target="../media/image204.emf"/><Relationship Id="rId3" Type="http://schemas.openxmlformats.org/officeDocument/2006/relationships/oleObject" Target="../embeddings/oleObject203.bin"/><Relationship Id="rId7" Type="http://schemas.openxmlformats.org/officeDocument/2006/relationships/oleObject" Target="../embeddings/oleObject205.bin"/><Relationship Id="rId12" Type="http://schemas.openxmlformats.org/officeDocument/2006/relationships/image" Target="../media/image206.emf"/><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203.emf"/><Relationship Id="rId11" Type="http://schemas.openxmlformats.org/officeDocument/2006/relationships/oleObject" Target="../embeddings/oleObject207.bin"/><Relationship Id="rId5" Type="http://schemas.openxmlformats.org/officeDocument/2006/relationships/oleObject" Target="../embeddings/oleObject204.bin"/><Relationship Id="rId10" Type="http://schemas.openxmlformats.org/officeDocument/2006/relationships/image" Target="../media/image205.emf"/><Relationship Id="rId4" Type="http://schemas.openxmlformats.org/officeDocument/2006/relationships/image" Target="../media/image202.emf"/><Relationship Id="rId9" Type="http://schemas.openxmlformats.org/officeDocument/2006/relationships/oleObject" Target="../embeddings/oleObject206.bin"/></Relationships>
</file>

<file path=ppt/slides/_rels/slide59.xml.rels><?xml version="1.0" encoding="UTF-8" standalone="yes"?>
<Relationships xmlns="http://schemas.openxmlformats.org/package/2006/relationships"><Relationship Id="rId8" Type="http://schemas.openxmlformats.org/officeDocument/2006/relationships/image" Target="../media/image191.emf"/><Relationship Id="rId13" Type="http://schemas.openxmlformats.org/officeDocument/2006/relationships/oleObject" Target="../embeddings/oleObject214.bin"/><Relationship Id="rId18" Type="http://schemas.openxmlformats.org/officeDocument/2006/relationships/image" Target="../media/image212.emf"/><Relationship Id="rId26" Type="http://schemas.openxmlformats.org/officeDocument/2006/relationships/image" Target="../media/image216.emf"/><Relationship Id="rId3" Type="http://schemas.openxmlformats.org/officeDocument/2006/relationships/oleObject" Target="../embeddings/oleObject208.bin"/><Relationship Id="rId21" Type="http://schemas.openxmlformats.org/officeDocument/2006/relationships/oleObject" Target="../embeddings/oleObject218.bin"/><Relationship Id="rId7" Type="http://schemas.openxmlformats.org/officeDocument/2006/relationships/oleObject" Target="../embeddings/oleObject210.bin"/><Relationship Id="rId12" Type="http://schemas.openxmlformats.org/officeDocument/2006/relationships/oleObject" Target="../embeddings/oleObject213.bin"/><Relationship Id="rId17" Type="http://schemas.openxmlformats.org/officeDocument/2006/relationships/oleObject" Target="../embeddings/oleObject216.bin"/><Relationship Id="rId25" Type="http://schemas.openxmlformats.org/officeDocument/2006/relationships/oleObject" Target="../embeddings/oleObject220.bin"/><Relationship Id="rId2" Type="http://schemas.openxmlformats.org/officeDocument/2006/relationships/slideLayout" Target="../slideLayouts/slideLayout7.xml"/><Relationship Id="rId16" Type="http://schemas.openxmlformats.org/officeDocument/2006/relationships/image" Target="../media/image211.emf"/><Relationship Id="rId20" Type="http://schemas.openxmlformats.org/officeDocument/2006/relationships/image" Target="../media/image213.emf"/><Relationship Id="rId29" Type="http://schemas.openxmlformats.org/officeDocument/2006/relationships/oleObject" Target="../embeddings/oleObject222.bin"/><Relationship Id="rId1" Type="http://schemas.openxmlformats.org/officeDocument/2006/relationships/vmlDrawing" Target="../drawings/vmlDrawing45.vml"/><Relationship Id="rId6" Type="http://schemas.openxmlformats.org/officeDocument/2006/relationships/image" Target="../media/image208.emf"/><Relationship Id="rId11" Type="http://schemas.openxmlformats.org/officeDocument/2006/relationships/image" Target="../media/image209.emf"/><Relationship Id="rId24" Type="http://schemas.openxmlformats.org/officeDocument/2006/relationships/image" Target="../media/image215.emf"/><Relationship Id="rId5" Type="http://schemas.openxmlformats.org/officeDocument/2006/relationships/oleObject" Target="../embeddings/oleObject209.bin"/><Relationship Id="rId15" Type="http://schemas.openxmlformats.org/officeDocument/2006/relationships/oleObject" Target="../embeddings/oleObject215.bin"/><Relationship Id="rId23" Type="http://schemas.openxmlformats.org/officeDocument/2006/relationships/oleObject" Target="../embeddings/oleObject219.bin"/><Relationship Id="rId28" Type="http://schemas.openxmlformats.org/officeDocument/2006/relationships/image" Target="../media/image217.emf"/><Relationship Id="rId10" Type="http://schemas.openxmlformats.org/officeDocument/2006/relationships/oleObject" Target="../embeddings/oleObject212.bin"/><Relationship Id="rId19" Type="http://schemas.openxmlformats.org/officeDocument/2006/relationships/oleObject" Target="../embeddings/oleObject217.bin"/><Relationship Id="rId4" Type="http://schemas.openxmlformats.org/officeDocument/2006/relationships/image" Target="../media/image207.emf"/><Relationship Id="rId9" Type="http://schemas.openxmlformats.org/officeDocument/2006/relationships/oleObject" Target="../embeddings/oleObject211.bin"/><Relationship Id="rId14" Type="http://schemas.openxmlformats.org/officeDocument/2006/relationships/image" Target="../media/image210.emf"/><Relationship Id="rId22" Type="http://schemas.openxmlformats.org/officeDocument/2006/relationships/image" Target="../media/image214.emf"/><Relationship Id="rId27" Type="http://schemas.openxmlformats.org/officeDocument/2006/relationships/oleObject" Target="../embeddings/oleObject221.bin"/><Relationship Id="rId30" Type="http://schemas.openxmlformats.org/officeDocument/2006/relationships/image" Target="../media/image218.emf"/></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9.emf"/><Relationship Id="rId5" Type="http://schemas.openxmlformats.org/officeDocument/2006/relationships/oleObject" Target="../embeddings/oleObject16.bin"/><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8" Type="http://schemas.openxmlformats.org/officeDocument/2006/relationships/image" Target="../media/image186.emf"/><Relationship Id="rId13" Type="http://schemas.openxmlformats.org/officeDocument/2006/relationships/oleObject" Target="../embeddings/oleObject228.bin"/><Relationship Id="rId3" Type="http://schemas.openxmlformats.org/officeDocument/2006/relationships/oleObject" Target="../embeddings/oleObject223.bin"/><Relationship Id="rId7" Type="http://schemas.openxmlformats.org/officeDocument/2006/relationships/oleObject" Target="../embeddings/oleObject225.bin"/><Relationship Id="rId12" Type="http://schemas.openxmlformats.org/officeDocument/2006/relationships/image" Target="../media/image188.emf"/><Relationship Id="rId2" Type="http://schemas.openxmlformats.org/officeDocument/2006/relationships/slideLayout" Target="../slideLayouts/slideLayout7.xml"/><Relationship Id="rId16" Type="http://schemas.openxmlformats.org/officeDocument/2006/relationships/image" Target="../media/image221.emf"/><Relationship Id="rId1" Type="http://schemas.openxmlformats.org/officeDocument/2006/relationships/vmlDrawing" Target="../drawings/vmlDrawing46.vml"/><Relationship Id="rId6" Type="http://schemas.openxmlformats.org/officeDocument/2006/relationships/image" Target="../media/image220.emf"/><Relationship Id="rId11" Type="http://schemas.openxmlformats.org/officeDocument/2006/relationships/oleObject" Target="../embeddings/oleObject227.bin"/><Relationship Id="rId5" Type="http://schemas.openxmlformats.org/officeDocument/2006/relationships/oleObject" Target="../embeddings/oleObject224.bin"/><Relationship Id="rId15" Type="http://schemas.openxmlformats.org/officeDocument/2006/relationships/oleObject" Target="../embeddings/oleObject229.bin"/><Relationship Id="rId10" Type="http://schemas.openxmlformats.org/officeDocument/2006/relationships/image" Target="../media/image187.emf"/><Relationship Id="rId4" Type="http://schemas.openxmlformats.org/officeDocument/2006/relationships/image" Target="../media/image219.emf"/><Relationship Id="rId9" Type="http://schemas.openxmlformats.org/officeDocument/2006/relationships/oleObject" Target="../embeddings/oleObject226.bin"/><Relationship Id="rId14" Type="http://schemas.openxmlformats.org/officeDocument/2006/relationships/image" Target="../media/image189.emf"/></Relationships>
</file>

<file path=ppt/slides/_rels/slide61.xml.rels><?xml version="1.0" encoding="UTF-8" standalone="yes"?>
<Relationships xmlns="http://schemas.openxmlformats.org/package/2006/relationships"><Relationship Id="rId8" Type="http://schemas.openxmlformats.org/officeDocument/2006/relationships/image" Target="../media/image193.emf"/><Relationship Id="rId13" Type="http://schemas.openxmlformats.org/officeDocument/2006/relationships/oleObject" Target="../embeddings/oleObject235.bin"/><Relationship Id="rId3" Type="http://schemas.openxmlformats.org/officeDocument/2006/relationships/oleObject" Target="../embeddings/oleObject230.bin"/><Relationship Id="rId7" Type="http://schemas.openxmlformats.org/officeDocument/2006/relationships/oleObject" Target="../embeddings/oleObject232.bin"/><Relationship Id="rId12" Type="http://schemas.openxmlformats.org/officeDocument/2006/relationships/image" Target="../media/image222.e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image" Target="../media/image192.emf"/><Relationship Id="rId11" Type="http://schemas.openxmlformats.org/officeDocument/2006/relationships/oleObject" Target="../embeddings/oleObject234.bin"/><Relationship Id="rId5" Type="http://schemas.openxmlformats.org/officeDocument/2006/relationships/oleObject" Target="../embeddings/oleObject231.bin"/><Relationship Id="rId10" Type="http://schemas.openxmlformats.org/officeDocument/2006/relationships/image" Target="../media/image194.emf"/><Relationship Id="rId4" Type="http://schemas.openxmlformats.org/officeDocument/2006/relationships/image" Target="../media/image191.emf"/><Relationship Id="rId9" Type="http://schemas.openxmlformats.org/officeDocument/2006/relationships/oleObject" Target="../embeddings/oleObject233.bin"/><Relationship Id="rId14" Type="http://schemas.openxmlformats.org/officeDocument/2006/relationships/image" Target="../media/image196.emf"/></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238.bin"/><Relationship Id="rId13" Type="http://schemas.openxmlformats.org/officeDocument/2006/relationships/image" Target="../media/image227.emf"/><Relationship Id="rId3" Type="http://schemas.openxmlformats.org/officeDocument/2006/relationships/oleObject" Target="../embeddings/oleObject236.bin"/><Relationship Id="rId7" Type="http://schemas.openxmlformats.org/officeDocument/2006/relationships/image" Target="../media/image224.emf"/><Relationship Id="rId12" Type="http://schemas.openxmlformats.org/officeDocument/2006/relationships/oleObject" Target="../embeddings/oleObject240.bin"/><Relationship Id="rId17" Type="http://schemas.openxmlformats.org/officeDocument/2006/relationships/image" Target="../media/image229.emf"/><Relationship Id="rId2" Type="http://schemas.openxmlformats.org/officeDocument/2006/relationships/slideLayout" Target="../slideLayouts/slideLayout7.xml"/><Relationship Id="rId16" Type="http://schemas.openxmlformats.org/officeDocument/2006/relationships/oleObject" Target="../embeddings/oleObject242.bin"/><Relationship Id="rId1" Type="http://schemas.openxmlformats.org/officeDocument/2006/relationships/vmlDrawing" Target="../drawings/vmlDrawing48.vml"/><Relationship Id="rId6" Type="http://schemas.openxmlformats.org/officeDocument/2006/relationships/oleObject" Target="../embeddings/oleObject237.bin"/><Relationship Id="rId11" Type="http://schemas.openxmlformats.org/officeDocument/2006/relationships/image" Target="../media/image226.emf"/><Relationship Id="rId5" Type="http://schemas.openxmlformats.org/officeDocument/2006/relationships/image" Target="../media/image230.JPG"/><Relationship Id="rId15" Type="http://schemas.openxmlformats.org/officeDocument/2006/relationships/image" Target="../media/image228.emf"/><Relationship Id="rId10" Type="http://schemas.openxmlformats.org/officeDocument/2006/relationships/oleObject" Target="../embeddings/oleObject239.bin"/><Relationship Id="rId4" Type="http://schemas.openxmlformats.org/officeDocument/2006/relationships/image" Target="../media/image223.emf"/><Relationship Id="rId9" Type="http://schemas.openxmlformats.org/officeDocument/2006/relationships/image" Target="../media/image225.emf"/><Relationship Id="rId14" Type="http://schemas.openxmlformats.org/officeDocument/2006/relationships/oleObject" Target="../embeddings/oleObject241.bin"/></Relationships>
</file>

<file path=ppt/slides/_rels/slide63.xml.rels><?xml version="1.0" encoding="UTF-8" standalone="yes"?>
<Relationships xmlns="http://schemas.openxmlformats.org/package/2006/relationships"><Relationship Id="rId8" Type="http://schemas.openxmlformats.org/officeDocument/2006/relationships/image" Target="../media/image233.emf"/><Relationship Id="rId3" Type="http://schemas.openxmlformats.org/officeDocument/2006/relationships/oleObject" Target="../embeddings/oleObject243.bin"/><Relationship Id="rId7" Type="http://schemas.openxmlformats.org/officeDocument/2006/relationships/oleObject" Target="../embeddings/oleObject245.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image" Target="../media/image232.emf"/><Relationship Id="rId5" Type="http://schemas.openxmlformats.org/officeDocument/2006/relationships/oleObject" Target="../embeddings/oleObject244.bin"/><Relationship Id="rId10" Type="http://schemas.openxmlformats.org/officeDocument/2006/relationships/image" Target="../media/image234.emf"/><Relationship Id="rId4" Type="http://schemas.openxmlformats.org/officeDocument/2006/relationships/image" Target="../media/image231.emf"/><Relationship Id="rId9" Type="http://schemas.openxmlformats.org/officeDocument/2006/relationships/oleObject" Target="../embeddings/oleObject246.bin"/></Relationships>
</file>

<file path=ppt/slides/_rels/slide64.xml.rels><?xml version="1.0" encoding="UTF-8" standalone="yes"?>
<Relationships xmlns="http://schemas.openxmlformats.org/package/2006/relationships"><Relationship Id="rId8" Type="http://schemas.openxmlformats.org/officeDocument/2006/relationships/image" Target="../media/image237.emf"/><Relationship Id="rId3" Type="http://schemas.openxmlformats.org/officeDocument/2006/relationships/oleObject" Target="../embeddings/oleObject247.bin"/><Relationship Id="rId7" Type="http://schemas.openxmlformats.org/officeDocument/2006/relationships/oleObject" Target="../embeddings/oleObject249.bin"/><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236.emf"/><Relationship Id="rId5" Type="http://schemas.openxmlformats.org/officeDocument/2006/relationships/oleObject" Target="../embeddings/oleObject248.bin"/><Relationship Id="rId10" Type="http://schemas.openxmlformats.org/officeDocument/2006/relationships/image" Target="../media/image238.emf"/><Relationship Id="rId4" Type="http://schemas.openxmlformats.org/officeDocument/2006/relationships/image" Target="../media/image235.emf"/><Relationship Id="rId9" Type="http://schemas.openxmlformats.org/officeDocument/2006/relationships/oleObject" Target="../embeddings/oleObject250.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42.bin"/><Relationship Id="rId3" Type="http://schemas.openxmlformats.org/officeDocument/2006/relationships/oleObject" Target="../embeddings/oleObject251.bin"/><Relationship Id="rId7" Type="http://schemas.openxmlformats.org/officeDocument/2006/relationships/image" Target="../media/image230.JPG"/><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image" Target="../media/image238.emf"/><Relationship Id="rId5" Type="http://schemas.openxmlformats.org/officeDocument/2006/relationships/oleObject" Target="../embeddings/oleObject252.bin"/><Relationship Id="rId4" Type="http://schemas.openxmlformats.org/officeDocument/2006/relationships/image" Target="../media/image237.emf"/><Relationship Id="rId9" Type="http://schemas.openxmlformats.org/officeDocument/2006/relationships/image" Target="../media/image229.emf"/></Relationships>
</file>

<file path=ppt/slides/_rels/slide66.xml.rels><?xml version="1.0" encoding="UTF-8" standalone="yes"?>
<Relationships xmlns="http://schemas.openxmlformats.org/package/2006/relationships"><Relationship Id="rId8" Type="http://schemas.openxmlformats.org/officeDocument/2006/relationships/image" Target="../media/image240.emf"/><Relationship Id="rId13" Type="http://schemas.openxmlformats.org/officeDocument/2006/relationships/oleObject" Target="../embeddings/oleObject257.bin"/><Relationship Id="rId18" Type="http://schemas.openxmlformats.org/officeDocument/2006/relationships/image" Target="../media/image245.emf"/><Relationship Id="rId3" Type="http://schemas.openxmlformats.org/officeDocument/2006/relationships/image" Target="../media/image172.jpeg"/><Relationship Id="rId7" Type="http://schemas.openxmlformats.org/officeDocument/2006/relationships/oleObject" Target="../embeddings/oleObject254.bin"/><Relationship Id="rId12" Type="http://schemas.openxmlformats.org/officeDocument/2006/relationships/image" Target="../media/image242.emf"/><Relationship Id="rId17" Type="http://schemas.openxmlformats.org/officeDocument/2006/relationships/oleObject" Target="../embeddings/oleObject259.bin"/><Relationship Id="rId2" Type="http://schemas.openxmlformats.org/officeDocument/2006/relationships/slideLayout" Target="../slideLayouts/slideLayout7.xml"/><Relationship Id="rId16" Type="http://schemas.openxmlformats.org/officeDocument/2006/relationships/image" Target="../media/image244.emf"/><Relationship Id="rId20" Type="http://schemas.openxmlformats.org/officeDocument/2006/relationships/image" Target="../media/image246.emf"/><Relationship Id="rId1" Type="http://schemas.openxmlformats.org/officeDocument/2006/relationships/vmlDrawing" Target="../drawings/vmlDrawing52.vml"/><Relationship Id="rId6" Type="http://schemas.openxmlformats.org/officeDocument/2006/relationships/image" Target="../media/image239.emf"/><Relationship Id="rId11" Type="http://schemas.openxmlformats.org/officeDocument/2006/relationships/oleObject" Target="../embeddings/oleObject256.bin"/><Relationship Id="rId5" Type="http://schemas.openxmlformats.org/officeDocument/2006/relationships/oleObject" Target="../embeddings/oleObject253.bin"/><Relationship Id="rId15" Type="http://schemas.openxmlformats.org/officeDocument/2006/relationships/oleObject" Target="../embeddings/oleObject258.bin"/><Relationship Id="rId10" Type="http://schemas.openxmlformats.org/officeDocument/2006/relationships/image" Target="../media/image241.emf"/><Relationship Id="rId19" Type="http://schemas.openxmlformats.org/officeDocument/2006/relationships/oleObject" Target="../embeddings/oleObject260.bin"/><Relationship Id="rId4" Type="http://schemas.openxmlformats.org/officeDocument/2006/relationships/image" Target="../media/image176.jpeg"/><Relationship Id="rId9" Type="http://schemas.openxmlformats.org/officeDocument/2006/relationships/oleObject" Target="../embeddings/oleObject255.bin"/><Relationship Id="rId14" Type="http://schemas.openxmlformats.org/officeDocument/2006/relationships/image" Target="../media/image243.emf"/></Relationships>
</file>

<file path=ppt/slides/_rels/slide67.xml.rels><?xml version="1.0" encoding="UTF-8" standalone="yes"?>
<Relationships xmlns="http://schemas.openxmlformats.org/package/2006/relationships"><Relationship Id="rId8" Type="http://schemas.openxmlformats.org/officeDocument/2006/relationships/image" Target="../media/image249.emf"/><Relationship Id="rId13" Type="http://schemas.openxmlformats.org/officeDocument/2006/relationships/oleObject" Target="../embeddings/oleObject266.bin"/><Relationship Id="rId3" Type="http://schemas.openxmlformats.org/officeDocument/2006/relationships/oleObject" Target="../embeddings/oleObject261.bin"/><Relationship Id="rId7" Type="http://schemas.openxmlformats.org/officeDocument/2006/relationships/oleObject" Target="../embeddings/oleObject263.bin"/><Relationship Id="rId12" Type="http://schemas.openxmlformats.org/officeDocument/2006/relationships/image" Target="../media/image251.emf"/><Relationship Id="rId17" Type="http://schemas.openxmlformats.org/officeDocument/2006/relationships/image" Target="../media/image254.png"/><Relationship Id="rId2" Type="http://schemas.openxmlformats.org/officeDocument/2006/relationships/slideLayout" Target="../slideLayouts/slideLayout7.xml"/><Relationship Id="rId16" Type="http://schemas.openxmlformats.org/officeDocument/2006/relationships/image" Target="../media/image253.emf"/><Relationship Id="rId1" Type="http://schemas.openxmlformats.org/officeDocument/2006/relationships/vmlDrawing" Target="../drawings/vmlDrawing53.vml"/><Relationship Id="rId6" Type="http://schemas.openxmlformats.org/officeDocument/2006/relationships/image" Target="../media/image248.emf"/><Relationship Id="rId11" Type="http://schemas.openxmlformats.org/officeDocument/2006/relationships/oleObject" Target="../embeddings/oleObject265.bin"/><Relationship Id="rId5" Type="http://schemas.openxmlformats.org/officeDocument/2006/relationships/oleObject" Target="../embeddings/oleObject262.bin"/><Relationship Id="rId15" Type="http://schemas.openxmlformats.org/officeDocument/2006/relationships/oleObject" Target="../embeddings/oleObject267.bin"/><Relationship Id="rId10" Type="http://schemas.openxmlformats.org/officeDocument/2006/relationships/image" Target="../media/image250.emf"/><Relationship Id="rId4" Type="http://schemas.openxmlformats.org/officeDocument/2006/relationships/image" Target="../media/image247.emf"/><Relationship Id="rId9" Type="http://schemas.openxmlformats.org/officeDocument/2006/relationships/oleObject" Target="../embeddings/oleObject264.bin"/><Relationship Id="rId14" Type="http://schemas.openxmlformats.org/officeDocument/2006/relationships/image" Target="../media/image252.emf"/></Relationships>
</file>

<file path=ppt/slides/_rels/slide68.xml.rels><?xml version="1.0" encoding="UTF-8" standalone="yes"?>
<Relationships xmlns="http://schemas.openxmlformats.org/package/2006/relationships"><Relationship Id="rId8" Type="http://schemas.openxmlformats.org/officeDocument/2006/relationships/image" Target="../media/image255.emf"/><Relationship Id="rId13" Type="http://schemas.openxmlformats.org/officeDocument/2006/relationships/oleObject" Target="../embeddings/oleObject272.bin"/><Relationship Id="rId18" Type="http://schemas.openxmlformats.org/officeDocument/2006/relationships/image" Target="../media/image259.emf"/><Relationship Id="rId3" Type="http://schemas.openxmlformats.org/officeDocument/2006/relationships/image" Target="../media/image260.JPG"/><Relationship Id="rId7" Type="http://schemas.openxmlformats.org/officeDocument/2006/relationships/oleObject" Target="../embeddings/oleObject269.bin"/><Relationship Id="rId12" Type="http://schemas.openxmlformats.org/officeDocument/2006/relationships/image" Target="../media/image256.emf"/><Relationship Id="rId17" Type="http://schemas.openxmlformats.org/officeDocument/2006/relationships/oleObject" Target="../embeddings/oleObject274.bin"/><Relationship Id="rId2" Type="http://schemas.openxmlformats.org/officeDocument/2006/relationships/slideLayout" Target="../slideLayouts/slideLayout7.xml"/><Relationship Id="rId16" Type="http://schemas.openxmlformats.org/officeDocument/2006/relationships/image" Target="../media/image258.emf"/><Relationship Id="rId1" Type="http://schemas.openxmlformats.org/officeDocument/2006/relationships/vmlDrawing" Target="../drawings/vmlDrawing54.vml"/><Relationship Id="rId6" Type="http://schemas.openxmlformats.org/officeDocument/2006/relationships/image" Target="../media/image254.emf"/><Relationship Id="rId11" Type="http://schemas.openxmlformats.org/officeDocument/2006/relationships/oleObject" Target="../embeddings/oleObject271.bin"/><Relationship Id="rId5" Type="http://schemas.openxmlformats.org/officeDocument/2006/relationships/oleObject" Target="../embeddings/oleObject268.bin"/><Relationship Id="rId15" Type="http://schemas.openxmlformats.org/officeDocument/2006/relationships/oleObject" Target="../embeddings/oleObject273.bin"/><Relationship Id="rId10" Type="http://schemas.openxmlformats.org/officeDocument/2006/relationships/image" Target="../media/image241.emf"/><Relationship Id="rId4" Type="http://schemas.openxmlformats.org/officeDocument/2006/relationships/image" Target="../media/image261.JPG"/><Relationship Id="rId9" Type="http://schemas.openxmlformats.org/officeDocument/2006/relationships/oleObject" Target="../embeddings/oleObject270.bin"/><Relationship Id="rId14" Type="http://schemas.openxmlformats.org/officeDocument/2006/relationships/image" Target="../media/image257.emf"/></Relationships>
</file>

<file path=ppt/slides/_rels/slide6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63.emf"/><Relationship Id="rId3" Type="http://schemas.openxmlformats.org/officeDocument/2006/relationships/image" Target="../media/image265.JPG"/><Relationship Id="rId7" Type="http://schemas.openxmlformats.org/officeDocument/2006/relationships/oleObject" Target="../embeddings/oleObject276.bin"/><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image" Target="../media/image262.emf"/><Relationship Id="rId5" Type="http://schemas.openxmlformats.org/officeDocument/2006/relationships/oleObject" Target="../embeddings/oleObject275.bin"/><Relationship Id="rId10" Type="http://schemas.openxmlformats.org/officeDocument/2006/relationships/image" Target="../media/image264.emf"/><Relationship Id="rId4" Type="http://schemas.openxmlformats.org/officeDocument/2006/relationships/image" Target="../media/image266.JPG"/><Relationship Id="rId9" Type="http://schemas.openxmlformats.org/officeDocument/2006/relationships/oleObject" Target="../embeddings/oleObject277.bin"/></Relationships>
</file>

<file path=ppt/slides/_rels/slide71.xml.rels><?xml version="1.0" encoding="UTF-8" standalone="yes"?>
<Relationships xmlns="http://schemas.openxmlformats.org/package/2006/relationships"><Relationship Id="rId8" Type="http://schemas.openxmlformats.org/officeDocument/2006/relationships/image" Target="../media/image269.emf"/><Relationship Id="rId3" Type="http://schemas.openxmlformats.org/officeDocument/2006/relationships/oleObject" Target="../embeddings/oleObject278.bin"/><Relationship Id="rId7" Type="http://schemas.openxmlformats.org/officeDocument/2006/relationships/oleObject" Target="../embeddings/oleObject280.bin"/><Relationship Id="rId12" Type="http://schemas.openxmlformats.org/officeDocument/2006/relationships/image" Target="../media/image271.emf"/><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image" Target="../media/image268.emf"/><Relationship Id="rId11" Type="http://schemas.openxmlformats.org/officeDocument/2006/relationships/oleObject" Target="../embeddings/oleObject282.bin"/><Relationship Id="rId5" Type="http://schemas.openxmlformats.org/officeDocument/2006/relationships/oleObject" Target="../embeddings/oleObject279.bin"/><Relationship Id="rId10" Type="http://schemas.openxmlformats.org/officeDocument/2006/relationships/image" Target="../media/image270.emf"/><Relationship Id="rId4" Type="http://schemas.openxmlformats.org/officeDocument/2006/relationships/image" Target="../media/image267.emf"/><Relationship Id="rId9" Type="http://schemas.openxmlformats.org/officeDocument/2006/relationships/oleObject" Target="../embeddings/oleObject281.bin"/></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2.emf"/><Relationship Id="rId5" Type="http://schemas.openxmlformats.org/officeDocument/2006/relationships/oleObject" Target="../embeddings/oleObject19.bin"/><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oleObject" Target="../embeddings/oleObject26.bin"/><Relationship Id="rId18" Type="http://schemas.openxmlformats.org/officeDocument/2006/relationships/image" Target="../media/image31.e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28.emf"/><Relationship Id="rId17" Type="http://schemas.openxmlformats.org/officeDocument/2006/relationships/oleObject" Target="../embeddings/oleObject28.bin"/><Relationship Id="rId2" Type="http://schemas.openxmlformats.org/officeDocument/2006/relationships/slideLayout" Target="../slideLayouts/slideLayout6.xml"/><Relationship Id="rId16" Type="http://schemas.openxmlformats.org/officeDocument/2006/relationships/image" Target="../media/image30.emf"/><Relationship Id="rId20" Type="http://schemas.openxmlformats.org/officeDocument/2006/relationships/image" Target="../media/image32.emf"/><Relationship Id="rId1" Type="http://schemas.openxmlformats.org/officeDocument/2006/relationships/vmlDrawing" Target="../drawings/vmlDrawing6.vml"/><Relationship Id="rId6" Type="http://schemas.openxmlformats.org/officeDocument/2006/relationships/image" Target="../media/image25.e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27.emf"/><Relationship Id="rId19" Type="http://schemas.openxmlformats.org/officeDocument/2006/relationships/oleObject" Target="../embeddings/oleObject29.bin"/><Relationship Id="rId4" Type="http://schemas.openxmlformats.org/officeDocument/2006/relationships/image" Target="../media/image24.emf"/><Relationship Id="rId9" Type="http://schemas.openxmlformats.org/officeDocument/2006/relationships/oleObject" Target="../embeddings/oleObject24.bin"/><Relationship Id="rId1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535 : QFT Lite</a:t>
            </a:r>
          </a:p>
        </p:txBody>
      </p:sp>
      <p:sp>
        <p:nvSpPr>
          <p:cNvPr id="3" name="Content Placeholder 2"/>
          <p:cNvSpPr>
            <a:spLocks noGrp="1"/>
          </p:cNvSpPr>
          <p:nvPr>
            <p:ph type="body" sz="quarter" idx="13"/>
          </p:nvPr>
        </p:nvSpPr>
        <p:spPr>
          <a:xfrm>
            <a:off x="152400" y="1219200"/>
            <a:ext cx="8839200" cy="4953000"/>
          </a:xfrm>
        </p:spPr>
        <p:txBody>
          <a:bodyPr/>
          <a:lstStyle/>
          <a:p>
            <a:pPr algn="ctr"/>
            <a:r>
              <a:rPr lang="en-US"/>
              <a:t>Elementary Particle Dynamics</a:t>
            </a:r>
          </a:p>
          <a:p>
            <a:pPr algn="ctr"/>
            <a:endParaRPr lang="en-US"/>
          </a:p>
          <a:p>
            <a:pPr algn="ctr"/>
            <a:r>
              <a:rPr lang="en-US"/>
              <a:t>Quantum Field Theory</a:t>
            </a:r>
          </a:p>
          <a:p>
            <a:pPr algn="ctr"/>
            <a:endParaRPr lang="en-US"/>
          </a:p>
          <a:p>
            <a:pPr algn="ctr"/>
            <a:endParaRPr lang="en-US"/>
          </a:p>
        </p:txBody>
      </p:sp>
      <p:sp>
        <p:nvSpPr>
          <p:cNvPr id="4" name="Date Placeholder 3"/>
          <p:cNvSpPr>
            <a:spLocks noGrp="1"/>
          </p:cNvSpPr>
          <p:nvPr>
            <p:ph type="dt" sz="half" idx="14"/>
          </p:nvPr>
        </p:nvSpPr>
        <p:spPr/>
        <p:txBody>
          <a:bodyPr/>
          <a:lstStyle/>
          <a:p>
            <a:fld id="{5EAFF3FE-8142-1E48-8168-C3522D640855}"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DC639356-365C-4545-A286-1563346C0423}" type="slidenum">
              <a:rPr lang="en-US" smtClean="0"/>
              <a:pPr/>
              <a:t>1</a:t>
            </a:fld>
            <a:endParaRPr lang="en-US"/>
          </a:p>
        </p:txBody>
      </p:sp>
      <p:sp>
        <p:nvSpPr>
          <p:cNvPr id="8" name="TextBox 7"/>
          <p:cNvSpPr txBox="1"/>
          <p:nvPr/>
        </p:nvSpPr>
        <p:spPr>
          <a:xfrm>
            <a:off x="777737" y="3635276"/>
            <a:ext cx="7620000" cy="2308324"/>
          </a:xfrm>
          <a:prstGeom prst="rect">
            <a:avLst/>
          </a:prstGeom>
          <a:noFill/>
        </p:spPr>
        <p:txBody>
          <a:bodyPr wrap="square" rtlCol="0">
            <a:spAutoFit/>
          </a:bodyPr>
          <a:lstStyle/>
          <a:p>
            <a:pPr algn="ctr"/>
            <a:r>
              <a:rPr lang="en-US" sz="2400" i="1">
                <a:solidFill>
                  <a:srgbClr val="FF0000"/>
                </a:solidFill>
              </a:rPr>
              <a:t>All the fifty years of conscious brooding have brought me no closer to the answer to the question, “What are light quanta?”  Of course, today every rascal thinks he knows the answer, but he is deluding himself.</a:t>
            </a:r>
          </a:p>
          <a:p>
            <a:pPr algn="ctr"/>
            <a:endParaRPr lang="en-US" sz="2400" i="1">
              <a:solidFill>
                <a:srgbClr val="FF0000"/>
              </a:solidFill>
            </a:endParaRPr>
          </a:p>
          <a:p>
            <a:pPr algn="r"/>
            <a:r>
              <a:rPr lang="en-US" sz="2400" i="1">
                <a:solidFill>
                  <a:srgbClr val="FF0000"/>
                </a:solidFill>
              </a:rPr>
              <a:t>– Albert Einstein (1951)</a:t>
            </a:r>
          </a:p>
        </p:txBody>
      </p:sp>
    </p:spTree>
    <p:extLst>
      <p:ext uri="{BB962C8B-B14F-4D97-AF65-F5344CB8AC3E}">
        <p14:creationId xmlns:p14="http://schemas.microsoft.com/office/powerpoint/2010/main" val="222596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Generalization to N oscillators</a:t>
            </a:r>
          </a:p>
        </p:txBody>
      </p:sp>
      <p:sp>
        <p:nvSpPr>
          <p:cNvPr id="3" name="Text Placeholder 2"/>
          <p:cNvSpPr>
            <a:spLocks noGrp="1"/>
          </p:cNvSpPr>
          <p:nvPr>
            <p:ph type="body" sz="quarter" idx="13"/>
          </p:nvPr>
        </p:nvSpPr>
        <p:spPr/>
        <p:txBody>
          <a:bodyPr/>
          <a:lstStyle/>
          <a:p>
            <a:r>
              <a:rPr lang="en-US" sz="2400"/>
              <a:t>Independent oscillators (as used in the examples)</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10</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495592488"/>
              </p:ext>
            </p:extLst>
          </p:nvPr>
        </p:nvGraphicFramePr>
        <p:xfrm>
          <a:off x="457199" y="1981200"/>
          <a:ext cx="4345405" cy="838200"/>
        </p:xfrm>
        <a:graphic>
          <a:graphicData uri="http://schemas.openxmlformats.org/presentationml/2006/ole">
            <mc:AlternateContent xmlns:mc="http://schemas.openxmlformats.org/markup-compatibility/2006">
              <mc:Choice xmlns:v="urn:schemas-microsoft-com:vml" Requires="v">
                <p:oleObj spid="_x0000_s7225" name="Equation" r:id="rId3" imgW="2501900" imgH="482600" progId="Equation.DSMT4">
                  <p:embed/>
                </p:oleObj>
              </mc:Choice>
              <mc:Fallback>
                <p:oleObj name="Equation" r:id="rId3" imgW="2501900" imgH="482600" progId="Equation.DSMT4">
                  <p:embed/>
                  <p:pic>
                    <p:nvPicPr>
                      <p:cNvPr id="7" name="Object 6"/>
                      <p:cNvPicPr/>
                      <p:nvPr/>
                    </p:nvPicPr>
                    <p:blipFill>
                      <a:blip r:embed="rId4"/>
                      <a:stretch>
                        <a:fillRect/>
                      </a:stretch>
                    </p:blipFill>
                    <p:spPr>
                      <a:xfrm>
                        <a:off x="457199" y="1981200"/>
                        <a:ext cx="4345405"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94606832"/>
              </p:ext>
            </p:extLst>
          </p:nvPr>
        </p:nvGraphicFramePr>
        <p:xfrm>
          <a:off x="6940550" y="2900636"/>
          <a:ext cx="1593850" cy="604564"/>
        </p:xfrm>
        <a:graphic>
          <a:graphicData uri="http://schemas.openxmlformats.org/presentationml/2006/ole">
            <mc:AlternateContent xmlns:mc="http://schemas.openxmlformats.org/markup-compatibility/2006">
              <mc:Choice xmlns:v="urn:schemas-microsoft-com:vml" Requires="v">
                <p:oleObj spid="_x0000_s7226" name="Equation" r:id="rId5" imgW="736600" imgH="279400" progId="Equation.DSMT4">
                  <p:embed/>
                </p:oleObj>
              </mc:Choice>
              <mc:Fallback>
                <p:oleObj name="Equation" r:id="rId5" imgW="736600" imgH="279400" progId="Equation.DSMT4">
                  <p:embed/>
                  <p:pic>
                    <p:nvPicPr>
                      <p:cNvPr id="8" name="Object 7"/>
                      <p:cNvPicPr/>
                      <p:nvPr/>
                    </p:nvPicPr>
                    <p:blipFill>
                      <a:blip r:embed="rId6"/>
                      <a:stretch>
                        <a:fillRect/>
                      </a:stretch>
                    </p:blipFill>
                    <p:spPr>
                      <a:xfrm>
                        <a:off x="6940550" y="2900636"/>
                        <a:ext cx="1593850" cy="60456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07309281"/>
              </p:ext>
            </p:extLst>
          </p:nvPr>
        </p:nvGraphicFramePr>
        <p:xfrm>
          <a:off x="457200" y="4114800"/>
          <a:ext cx="7518400" cy="457200"/>
        </p:xfrm>
        <a:graphic>
          <a:graphicData uri="http://schemas.openxmlformats.org/presentationml/2006/ole">
            <mc:AlternateContent xmlns:mc="http://schemas.openxmlformats.org/markup-compatibility/2006">
              <mc:Choice xmlns:v="urn:schemas-microsoft-com:vml" Requires="v">
                <p:oleObj spid="_x0000_s7227" name="Equation" r:id="rId7" imgW="3759200" imgH="228600" progId="Equation.DSMT4">
                  <p:embed/>
                </p:oleObj>
              </mc:Choice>
              <mc:Fallback>
                <p:oleObj name="Equation" r:id="rId7" imgW="3759200" imgH="228600" progId="Equation.DSMT4">
                  <p:embed/>
                  <p:pic>
                    <p:nvPicPr>
                      <p:cNvPr id="9" name="Object 8"/>
                      <p:cNvPicPr/>
                      <p:nvPr/>
                    </p:nvPicPr>
                    <p:blipFill>
                      <a:blip r:embed="rId8"/>
                      <a:stretch>
                        <a:fillRect/>
                      </a:stretch>
                    </p:blipFill>
                    <p:spPr>
                      <a:xfrm>
                        <a:off x="457200" y="4114800"/>
                        <a:ext cx="7518400"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07818688"/>
              </p:ext>
            </p:extLst>
          </p:nvPr>
        </p:nvGraphicFramePr>
        <p:xfrm>
          <a:off x="457200" y="4791601"/>
          <a:ext cx="4659594" cy="847199"/>
        </p:xfrm>
        <a:graphic>
          <a:graphicData uri="http://schemas.openxmlformats.org/presentationml/2006/ole">
            <mc:AlternateContent xmlns:mc="http://schemas.openxmlformats.org/markup-compatibility/2006">
              <mc:Choice xmlns:v="urn:schemas-microsoft-com:vml" Requires="v">
                <p:oleObj spid="_x0000_s7228" name="Equation" r:id="rId9" imgW="2514600" imgH="457200" progId="Equation.DSMT4">
                  <p:embed/>
                </p:oleObj>
              </mc:Choice>
              <mc:Fallback>
                <p:oleObj name="Equation" r:id="rId9" imgW="2514600" imgH="457200" progId="Equation.DSMT4">
                  <p:embed/>
                  <p:pic>
                    <p:nvPicPr>
                      <p:cNvPr id="10" name="Object 9"/>
                      <p:cNvPicPr/>
                      <p:nvPr/>
                    </p:nvPicPr>
                    <p:blipFill>
                      <a:blip r:embed="rId10"/>
                      <a:stretch>
                        <a:fillRect/>
                      </a:stretch>
                    </p:blipFill>
                    <p:spPr>
                      <a:xfrm>
                        <a:off x="457200" y="4791601"/>
                        <a:ext cx="4659594" cy="84719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81007108"/>
              </p:ext>
            </p:extLst>
          </p:nvPr>
        </p:nvGraphicFramePr>
        <p:xfrm>
          <a:off x="5435600" y="4944001"/>
          <a:ext cx="3022600" cy="512763"/>
        </p:xfrm>
        <a:graphic>
          <a:graphicData uri="http://schemas.openxmlformats.org/presentationml/2006/ole">
            <mc:AlternateContent xmlns:mc="http://schemas.openxmlformats.org/markup-compatibility/2006">
              <mc:Choice xmlns:v="urn:schemas-microsoft-com:vml" Requires="v">
                <p:oleObj spid="_x0000_s7229" name="Equation" r:id="rId11" imgW="1422400" imgH="241300" progId="Equation.DSMT4">
                  <p:embed/>
                </p:oleObj>
              </mc:Choice>
              <mc:Fallback>
                <p:oleObj name="Equation" r:id="rId11" imgW="1422400" imgH="241300" progId="Equation.DSMT4">
                  <p:embed/>
                  <p:pic>
                    <p:nvPicPr>
                      <p:cNvPr id="11" name="Object 10"/>
                      <p:cNvPicPr/>
                      <p:nvPr/>
                    </p:nvPicPr>
                    <p:blipFill>
                      <a:blip r:embed="rId12"/>
                      <a:stretch>
                        <a:fillRect/>
                      </a:stretch>
                    </p:blipFill>
                    <p:spPr>
                      <a:xfrm>
                        <a:off x="5435600" y="4944001"/>
                        <a:ext cx="3022600" cy="51276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54989486"/>
              </p:ext>
            </p:extLst>
          </p:nvPr>
        </p:nvGraphicFramePr>
        <p:xfrm>
          <a:off x="486093" y="5715000"/>
          <a:ext cx="7664116" cy="533400"/>
        </p:xfrm>
        <a:graphic>
          <a:graphicData uri="http://schemas.openxmlformats.org/presentationml/2006/ole">
            <mc:AlternateContent xmlns:mc="http://schemas.openxmlformats.org/markup-compatibility/2006">
              <mc:Choice xmlns:v="urn:schemas-microsoft-com:vml" Requires="v">
                <p:oleObj spid="_x0000_s7230" name="Equation" r:id="rId13" imgW="3467100" imgH="241300" progId="Equation.DSMT4">
                  <p:embed/>
                </p:oleObj>
              </mc:Choice>
              <mc:Fallback>
                <p:oleObj name="Equation" r:id="rId13" imgW="3467100" imgH="241300" progId="Equation.DSMT4">
                  <p:embed/>
                  <p:pic>
                    <p:nvPicPr>
                      <p:cNvPr id="12" name="Object 11"/>
                      <p:cNvPicPr/>
                      <p:nvPr/>
                    </p:nvPicPr>
                    <p:blipFill>
                      <a:blip r:embed="rId14"/>
                      <a:stretch>
                        <a:fillRect/>
                      </a:stretch>
                    </p:blipFill>
                    <p:spPr>
                      <a:xfrm>
                        <a:off x="486093" y="5715000"/>
                        <a:ext cx="7664116" cy="533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18340127"/>
              </p:ext>
            </p:extLst>
          </p:nvPr>
        </p:nvGraphicFramePr>
        <p:xfrm>
          <a:off x="1066800" y="3048000"/>
          <a:ext cx="1515979" cy="457200"/>
        </p:xfrm>
        <a:graphic>
          <a:graphicData uri="http://schemas.openxmlformats.org/presentationml/2006/ole">
            <mc:AlternateContent xmlns:mc="http://schemas.openxmlformats.org/markup-compatibility/2006">
              <mc:Choice xmlns:v="urn:schemas-microsoft-com:vml" Requires="v">
                <p:oleObj spid="_x0000_s7231" name="Equation" r:id="rId15" imgW="800100" imgH="241300" progId="Equation.DSMT4">
                  <p:embed/>
                </p:oleObj>
              </mc:Choice>
              <mc:Fallback>
                <p:oleObj name="Equation" r:id="rId15" imgW="800100" imgH="241300" progId="Equation.DSMT4">
                  <p:embed/>
                  <p:pic>
                    <p:nvPicPr>
                      <p:cNvPr id="13" name="Object 12"/>
                      <p:cNvPicPr/>
                      <p:nvPr/>
                    </p:nvPicPr>
                    <p:blipFill>
                      <a:blip r:embed="rId16"/>
                      <a:stretch>
                        <a:fillRect/>
                      </a:stretch>
                    </p:blipFill>
                    <p:spPr>
                      <a:xfrm>
                        <a:off x="1066800" y="3048000"/>
                        <a:ext cx="1515979"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43589637"/>
              </p:ext>
            </p:extLst>
          </p:nvPr>
        </p:nvGraphicFramePr>
        <p:xfrm>
          <a:off x="3513361" y="3048000"/>
          <a:ext cx="2406316" cy="457200"/>
        </p:xfrm>
        <a:graphic>
          <a:graphicData uri="http://schemas.openxmlformats.org/presentationml/2006/ole">
            <mc:AlternateContent xmlns:mc="http://schemas.openxmlformats.org/markup-compatibility/2006">
              <mc:Choice xmlns:v="urn:schemas-microsoft-com:vml" Requires="v">
                <p:oleObj spid="_x0000_s7232" name="Equation" r:id="rId17" imgW="1270000" imgH="241300" progId="Equation.DSMT4">
                  <p:embed/>
                </p:oleObj>
              </mc:Choice>
              <mc:Fallback>
                <p:oleObj name="Equation" r:id="rId17" imgW="1270000" imgH="241300" progId="Equation.DSMT4">
                  <p:embed/>
                  <p:pic>
                    <p:nvPicPr>
                      <p:cNvPr id="14" name="Object 13"/>
                      <p:cNvPicPr/>
                      <p:nvPr/>
                    </p:nvPicPr>
                    <p:blipFill>
                      <a:blip r:embed="rId18"/>
                      <a:stretch>
                        <a:fillRect/>
                      </a:stretch>
                    </p:blipFill>
                    <p:spPr>
                      <a:xfrm>
                        <a:off x="3513361" y="3048000"/>
                        <a:ext cx="2406316" cy="457200"/>
                      </a:xfrm>
                      <a:prstGeom prst="rect">
                        <a:avLst/>
                      </a:prstGeom>
                    </p:spPr>
                  </p:pic>
                </p:oleObj>
              </mc:Fallback>
            </mc:AlternateContent>
          </a:graphicData>
        </a:graphic>
      </p:graphicFrame>
    </p:spTree>
    <p:extLst>
      <p:ext uri="{BB962C8B-B14F-4D97-AF65-F5344CB8AC3E}">
        <p14:creationId xmlns:p14="http://schemas.microsoft.com/office/powerpoint/2010/main" val="61341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 to Classical Case N to ∞</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11</a:t>
            </a:fld>
            <a:endParaRPr lang="en-US"/>
          </a:p>
        </p:txBody>
      </p:sp>
      <p:sp>
        <p:nvSpPr>
          <p:cNvPr id="7" name="Text Placeholder 2"/>
          <p:cNvSpPr>
            <a:spLocks noGrp="1"/>
          </p:cNvSpPr>
          <p:nvPr>
            <p:ph type="body" sz="quarter" idx="13"/>
          </p:nvPr>
        </p:nvSpPr>
        <p:spPr/>
        <p:txBody>
          <a:bodyPr/>
          <a:lstStyle/>
          <a:p>
            <a:r>
              <a:rPr lang="en-US" sz="2000"/>
              <a:t>Consider the string; </a:t>
            </a:r>
            <a:r>
              <a:rPr lang="en-US" sz="2000" i="1"/>
              <a:t>N</a:t>
            </a:r>
            <a:r>
              <a:rPr lang="en-US" sz="2000"/>
              <a:t> goes to infinity &amp; inter-body spacing, </a:t>
            </a:r>
            <a:r>
              <a:rPr lang="en-US" sz="2000" i="1"/>
              <a:t>a,</a:t>
            </a:r>
            <a:r>
              <a:rPr lang="en-US" sz="2000"/>
              <a:t> goes to zero, </a:t>
            </a:r>
            <a:br>
              <a:rPr lang="en-US" sz="2000"/>
            </a:br>
            <a:r>
              <a:rPr lang="en-US" sz="2000"/>
              <a:t>such that </a:t>
            </a:r>
            <a:r>
              <a:rPr lang="en-US" sz="2000" i="1"/>
              <a:t>Na=L</a:t>
            </a:r>
            <a:r>
              <a:rPr lang="en-US" sz="2000"/>
              <a:t>, the length of the string</a:t>
            </a:r>
          </a:p>
          <a:p>
            <a:pPr lvl="1">
              <a:buFont typeface="Arial"/>
              <a:buChar char="•"/>
            </a:pPr>
            <a:r>
              <a:rPr lang="en-US" sz="2000"/>
              <a:t>Transverse vibrations are now described by a </a:t>
            </a:r>
            <a:r>
              <a:rPr lang="en-US" sz="2000" i="1"/>
              <a:t>field</a:t>
            </a:r>
            <a:r>
              <a:rPr lang="en-US" sz="2000"/>
              <a:t>, </a:t>
            </a:r>
            <a:r>
              <a:rPr lang="en-US" sz="2000" i="1">
                <a:latin typeface="Symbol" charset="2"/>
                <a:cs typeface="Symbol" charset="2"/>
              </a:rPr>
              <a:t>f</a:t>
            </a:r>
            <a:r>
              <a:rPr lang="en-US" sz="2000" i="1"/>
              <a:t>(</a:t>
            </a:r>
            <a:r>
              <a:rPr lang="en-US" sz="2000" i="1" err="1"/>
              <a:t>x,t</a:t>
            </a:r>
            <a:r>
              <a:rPr lang="en-US" sz="2000" i="1"/>
              <a:t>)</a:t>
            </a:r>
            <a:endParaRPr lang="en-US" sz="2000"/>
          </a:p>
          <a:p>
            <a:pPr lvl="1">
              <a:buFont typeface="Arial"/>
              <a:buChar char="•"/>
            </a:pPr>
            <a:r>
              <a:rPr lang="en-US" sz="2000"/>
              <a:t>At each </a:t>
            </a:r>
            <a:r>
              <a:rPr lang="en-US" sz="2000" i="1"/>
              <a:t>x</a:t>
            </a:r>
            <a:r>
              <a:rPr lang="en-US" sz="2000"/>
              <a:t>, </a:t>
            </a:r>
            <a:r>
              <a:rPr lang="en-US" sz="2000" i="1">
                <a:latin typeface="Symbol" charset="2"/>
                <a:cs typeface="Symbol" charset="2"/>
              </a:rPr>
              <a:t>f</a:t>
            </a:r>
            <a:r>
              <a:rPr lang="en-US" sz="2000" i="1"/>
              <a:t>(</a:t>
            </a:r>
            <a:r>
              <a:rPr lang="en-US" sz="2000" i="1" err="1"/>
              <a:t>x,t</a:t>
            </a:r>
            <a:r>
              <a:rPr lang="en-US" sz="2000" i="1"/>
              <a:t>)</a:t>
            </a:r>
            <a:r>
              <a:rPr lang="en-US" sz="2000"/>
              <a:t> is the displacement</a:t>
            </a:r>
          </a:p>
          <a:p>
            <a:pPr lvl="1">
              <a:buFont typeface="Arial"/>
              <a:buChar char="•"/>
            </a:pPr>
            <a:r>
              <a:rPr lang="en-US" sz="2000"/>
              <a:t>The discrete </a:t>
            </a:r>
            <a:r>
              <a:rPr lang="en-US" sz="2000" i="1"/>
              <a:t>r</a:t>
            </a:r>
            <a:r>
              <a:rPr lang="en-US" sz="2000"/>
              <a:t> earlier now became continuous </a:t>
            </a:r>
            <a:r>
              <a:rPr lang="en-US" sz="2000" i="1"/>
              <a:t>x</a:t>
            </a:r>
            <a:endParaRPr lang="en-US" sz="2000"/>
          </a:p>
        </p:txBody>
      </p:sp>
      <p:pic>
        <p:nvPicPr>
          <p:cNvPr id="8" name="Picture 7" descr="photo.JPG"/>
          <p:cNvPicPr>
            <a:picLocks noChangeAspect="1"/>
          </p:cNvPicPr>
          <p:nvPr/>
        </p:nvPicPr>
        <p:blipFill rotWithShape="1">
          <a:blip r:embed="rId3">
            <a:extLst>
              <a:ext uri="{28A0092B-C50C-407E-A947-70E740481C1C}">
                <a14:useLocalDpi xmlns:a14="http://schemas.microsoft.com/office/drawing/2010/main" val="0"/>
              </a:ext>
            </a:extLst>
          </a:blip>
          <a:srcRect l="2890" t="52391" r="1875" b="8750"/>
          <a:stretch/>
        </p:blipFill>
        <p:spPr>
          <a:xfrm>
            <a:off x="914400" y="3352800"/>
            <a:ext cx="7740650" cy="236881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869610484"/>
              </p:ext>
            </p:extLst>
          </p:nvPr>
        </p:nvGraphicFramePr>
        <p:xfrm>
          <a:off x="1828800" y="5864262"/>
          <a:ext cx="4800600" cy="536538"/>
        </p:xfrm>
        <a:graphic>
          <a:graphicData uri="http://schemas.openxmlformats.org/presentationml/2006/ole">
            <mc:AlternateContent xmlns:mc="http://schemas.openxmlformats.org/markup-compatibility/2006">
              <mc:Choice xmlns:v="urn:schemas-microsoft-com:vml" Requires="v">
                <p:oleObj spid="_x0000_s8200" name="Equation" r:id="rId4" imgW="2159000" imgH="241300" progId="Equation.DSMT4">
                  <p:embed/>
                </p:oleObj>
              </mc:Choice>
              <mc:Fallback>
                <p:oleObj name="Equation" r:id="rId4" imgW="2159000" imgH="241300" progId="Equation.DSMT4">
                  <p:embed/>
                  <p:pic>
                    <p:nvPicPr>
                      <p:cNvPr id="9" name="Object 8"/>
                      <p:cNvPicPr/>
                      <p:nvPr/>
                    </p:nvPicPr>
                    <p:blipFill>
                      <a:blip r:embed="rId5"/>
                      <a:stretch>
                        <a:fillRect/>
                      </a:stretch>
                    </p:blipFill>
                    <p:spPr>
                      <a:xfrm>
                        <a:off x="1828800" y="5864262"/>
                        <a:ext cx="4800600" cy="536538"/>
                      </a:xfrm>
                      <a:prstGeom prst="rect">
                        <a:avLst/>
                      </a:prstGeom>
                    </p:spPr>
                  </p:pic>
                </p:oleObj>
              </mc:Fallback>
            </mc:AlternateContent>
          </a:graphicData>
        </a:graphic>
      </p:graphicFrame>
    </p:spTree>
    <p:extLst>
      <p:ext uri="{BB962C8B-B14F-4D97-AF65-F5344CB8AC3E}">
        <p14:creationId xmlns:p14="http://schemas.microsoft.com/office/powerpoint/2010/main" val="407662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Many to Infinite</a:t>
            </a:r>
          </a:p>
        </p:txBody>
      </p:sp>
      <p:sp>
        <p:nvSpPr>
          <p:cNvPr id="3" name="Text Placeholder 2"/>
          <p:cNvSpPr>
            <a:spLocks noGrp="1"/>
          </p:cNvSpPr>
          <p:nvPr>
            <p:ph type="body" sz="quarter" idx="13"/>
          </p:nvPr>
        </p:nvSpPr>
        <p:spPr>
          <a:xfrm>
            <a:off x="152400" y="1219200"/>
            <a:ext cx="8839200" cy="4953000"/>
          </a:xfrm>
        </p:spPr>
        <p:txBody>
          <a:bodyPr/>
          <a:lstStyle/>
          <a:p>
            <a:r>
              <a:rPr lang="en-US" sz="2000"/>
              <a:t>The field </a:t>
            </a:r>
            <a:r>
              <a:rPr lang="en-US" sz="2000" i="1">
                <a:latin typeface="Symbol" charset="2"/>
                <a:cs typeface="Symbol" charset="2"/>
              </a:rPr>
              <a:t>f</a:t>
            </a:r>
            <a:r>
              <a:rPr lang="en-US" sz="2000" i="1"/>
              <a:t>(</a:t>
            </a:r>
            <a:r>
              <a:rPr lang="en-US" sz="2000" i="1" err="1"/>
              <a:t>x,t</a:t>
            </a:r>
            <a:r>
              <a:rPr lang="en-US" sz="2000" i="1"/>
              <a:t>) </a:t>
            </a:r>
            <a:r>
              <a:rPr lang="en-US" sz="2000"/>
              <a:t>describes the transverse motion of the string</a:t>
            </a:r>
          </a:p>
          <a:p>
            <a:pPr lvl="1">
              <a:buFont typeface="Arial"/>
              <a:buChar char="•"/>
            </a:pPr>
            <a:r>
              <a:rPr lang="en-US" sz="2000"/>
              <a:t>Small displacement assumption which limited potential energy to quadratic terms in the discrete case</a:t>
            </a:r>
          </a:p>
          <a:p>
            <a:pPr lvl="1">
              <a:buFont typeface="Arial"/>
              <a:buChar char="•"/>
            </a:pPr>
            <a:r>
              <a:rPr lang="en-US" sz="2000"/>
              <a:t>The analog of it for continuous case is that </a:t>
            </a:r>
            <a:r>
              <a:rPr lang="en-US" sz="2000" i="1">
                <a:latin typeface="Symbol" charset="2"/>
                <a:cs typeface="Symbol" charset="2"/>
              </a:rPr>
              <a:t>f</a:t>
            </a:r>
            <a:r>
              <a:rPr lang="en-US" sz="2000" i="1"/>
              <a:t>(</a:t>
            </a:r>
            <a:r>
              <a:rPr lang="en-US" sz="2000" i="1" err="1"/>
              <a:t>x,t</a:t>
            </a:r>
            <a:r>
              <a:rPr lang="en-US" sz="2000" i="1"/>
              <a:t>) </a:t>
            </a:r>
            <a:r>
              <a:rPr lang="en-US" sz="2000"/>
              <a:t>obeys the wave equation</a:t>
            </a:r>
          </a:p>
          <a:p>
            <a:pPr lvl="1">
              <a:buFont typeface="Arial"/>
              <a:buChar char="•"/>
            </a:pPr>
            <a:r>
              <a:rPr lang="en-US" sz="2000"/>
              <a:t>First, consider the classical treatment of the string system</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12</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243055028"/>
              </p:ext>
            </p:extLst>
          </p:nvPr>
        </p:nvGraphicFramePr>
        <p:xfrm>
          <a:off x="1219200" y="3429000"/>
          <a:ext cx="6553200" cy="791330"/>
        </p:xfrm>
        <a:graphic>
          <a:graphicData uri="http://schemas.openxmlformats.org/presentationml/2006/ole">
            <mc:AlternateContent xmlns:mc="http://schemas.openxmlformats.org/markup-compatibility/2006">
              <mc:Choice xmlns:v="urn:schemas-microsoft-com:vml" Requires="v">
                <p:oleObj spid="_x0000_s9238" name="Equation" r:id="rId3" imgW="3365500" imgH="406400" progId="Equation.DSMT4">
                  <p:embed/>
                </p:oleObj>
              </mc:Choice>
              <mc:Fallback>
                <p:oleObj name="Equation" r:id="rId3" imgW="3365500" imgH="406400" progId="Equation.DSMT4">
                  <p:embed/>
                  <p:pic>
                    <p:nvPicPr>
                      <p:cNvPr id="7" name="Object 6"/>
                      <p:cNvPicPr/>
                      <p:nvPr/>
                    </p:nvPicPr>
                    <p:blipFill>
                      <a:blip r:embed="rId4"/>
                      <a:stretch>
                        <a:fillRect/>
                      </a:stretch>
                    </p:blipFill>
                    <p:spPr>
                      <a:xfrm>
                        <a:off x="1219200" y="3429000"/>
                        <a:ext cx="6553200" cy="79133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55197605"/>
              </p:ext>
            </p:extLst>
          </p:nvPr>
        </p:nvGraphicFramePr>
        <p:xfrm>
          <a:off x="152400" y="4432879"/>
          <a:ext cx="8849680" cy="1017559"/>
        </p:xfrm>
        <a:graphic>
          <a:graphicData uri="http://schemas.openxmlformats.org/presentationml/2006/ole">
            <mc:AlternateContent xmlns:mc="http://schemas.openxmlformats.org/markup-compatibility/2006">
              <mc:Choice xmlns:v="urn:schemas-microsoft-com:vml" Requires="v">
                <p:oleObj spid="_x0000_s9239" name="Equation" r:id="rId5" imgW="5638800" imgH="647700" progId="Equation.DSMT4">
                  <p:embed/>
                </p:oleObj>
              </mc:Choice>
              <mc:Fallback>
                <p:oleObj name="Equation" r:id="rId5" imgW="5638800" imgH="647700" progId="Equation.DSMT4">
                  <p:embed/>
                  <p:pic>
                    <p:nvPicPr>
                      <p:cNvPr id="8" name="Object 7"/>
                      <p:cNvPicPr/>
                      <p:nvPr/>
                    </p:nvPicPr>
                    <p:blipFill>
                      <a:blip r:embed="rId6"/>
                      <a:stretch>
                        <a:fillRect/>
                      </a:stretch>
                    </p:blipFill>
                    <p:spPr>
                      <a:xfrm>
                        <a:off x="152400" y="4432879"/>
                        <a:ext cx="8849680" cy="10175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8565295"/>
              </p:ext>
            </p:extLst>
          </p:nvPr>
        </p:nvGraphicFramePr>
        <p:xfrm>
          <a:off x="404812" y="5486400"/>
          <a:ext cx="8434388" cy="703263"/>
        </p:xfrm>
        <a:graphic>
          <a:graphicData uri="http://schemas.openxmlformats.org/presentationml/2006/ole">
            <mc:AlternateContent xmlns:mc="http://schemas.openxmlformats.org/markup-compatibility/2006">
              <mc:Choice xmlns:v="urn:schemas-microsoft-com:vml" Requires="v">
                <p:oleObj spid="_x0000_s9240" name="Equation" r:id="rId7" imgW="4876800" imgH="406400" progId="Equation.DSMT4">
                  <p:embed/>
                </p:oleObj>
              </mc:Choice>
              <mc:Fallback>
                <p:oleObj name="Equation" r:id="rId7" imgW="4876800" imgH="406400" progId="Equation.DSMT4">
                  <p:embed/>
                  <p:pic>
                    <p:nvPicPr>
                      <p:cNvPr id="9" name="Object 8"/>
                      <p:cNvPicPr/>
                      <p:nvPr/>
                    </p:nvPicPr>
                    <p:blipFill>
                      <a:blip r:embed="rId8"/>
                      <a:stretch>
                        <a:fillRect/>
                      </a:stretch>
                    </p:blipFill>
                    <p:spPr>
                      <a:xfrm>
                        <a:off x="404812" y="5486400"/>
                        <a:ext cx="8434388" cy="703263"/>
                      </a:xfrm>
                      <a:prstGeom prst="rect">
                        <a:avLst/>
                      </a:prstGeom>
                    </p:spPr>
                  </p:pic>
                </p:oleObj>
              </mc:Fallback>
            </mc:AlternateContent>
          </a:graphicData>
        </a:graphic>
      </p:graphicFrame>
    </p:spTree>
    <p:extLst>
      <p:ext uri="{BB962C8B-B14F-4D97-AF65-F5344CB8AC3E}">
        <p14:creationId xmlns:p14="http://schemas.microsoft.com/office/powerpoint/2010/main" val="10617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Motion of the string</a:t>
            </a:r>
          </a:p>
        </p:txBody>
      </p:sp>
      <p:sp>
        <p:nvSpPr>
          <p:cNvPr id="3" name="Text Placeholder 2"/>
          <p:cNvSpPr>
            <a:spLocks noGrp="1"/>
          </p:cNvSpPr>
          <p:nvPr>
            <p:ph type="body" sz="quarter" idx="13"/>
          </p:nvPr>
        </p:nvSpPr>
        <p:spPr>
          <a:xfrm>
            <a:off x="152400" y="3047999"/>
            <a:ext cx="8839200" cy="3505201"/>
          </a:xfrm>
        </p:spPr>
        <p:txBody>
          <a:bodyPr/>
          <a:lstStyle/>
          <a:p>
            <a:r>
              <a:rPr lang="en-US" sz="2400"/>
              <a:t>General motion of the string is superposition of all modes</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635590256"/>
              </p:ext>
            </p:extLst>
          </p:nvPr>
        </p:nvGraphicFramePr>
        <p:xfrm>
          <a:off x="2133600" y="3390353"/>
          <a:ext cx="4648200" cy="800647"/>
        </p:xfrm>
        <a:graphic>
          <a:graphicData uri="http://schemas.openxmlformats.org/presentationml/2006/ole">
            <mc:AlternateContent xmlns:mc="http://schemas.openxmlformats.org/markup-compatibility/2006">
              <mc:Choice xmlns:v="urn:schemas-microsoft-com:vml" Requires="v">
                <p:oleObj spid="_x0000_s10262" name="Equation" r:id="rId3" imgW="2654300" imgH="457200" progId="Equation.DSMT4">
                  <p:embed/>
                </p:oleObj>
              </mc:Choice>
              <mc:Fallback>
                <p:oleObj name="Equation" r:id="rId3" imgW="2654300" imgH="457200" progId="Equation.DSMT4">
                  <p:embed/>
                  <p:pic>
                    <p:nvPicPr>
                      <p:cNvPr id="7" name="Object 6"/>
                      <p:cNvPicPr/>
                      <p:nvPr/>
                    </p:nvPicPr>
                    <p:blipFill>
                      <a:blip r:embed="rId4"/>
                      <a:stretch>
                        <a:fillRect/>
                      </a:stretch>
                    </p:blipFill>
                    <p:spPr>
                      <a:xfrm>
                        <a:off x="2133600" y="3390353"/>
                        <a:ext cx="4648200" cy="80064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03514927"/>
              </p:ext>
            </p:extLst>
          </p:nvPr>
        </p:nvGraphicFramePr>
        <p:xfrm>
          <a:off x="914517" y="4114800"/>
          <a:ext cx="7280910" cy="990600"/>
        </p:xfrm>
        <a:graphic>
          <a:graphicData uri="http://schemas.openxmlformats.org/presentationml/2006/ole">
            <mc:AlternateContent xmlns:mc="http://schemas.openxmlformats.org/markup-compatibility/2006">
              <mc:Choice xmlns:v="urn:schemas-microsoft-com:vml" Requires="v">
                <p:oleObj spid="_x0000_s10263" name="Equation" r:id="rId5" imgW="3733800" imgH="508000" progId="Equation.DSMT4">
                  <p:embed/>
                </p:oleObj>
              </mc:Choice>
              <mc:Fallback>
                <p:oleObj name="Equation" r:id="rId5" imgW="3733800" imgH="508000" progId="Equation.DSMT4">
                  <p:embed/>
                  <p:pic>
                    <p:nvPicPr>
                      <p:cNvPr id="8" name="Object 7"/>
                      <p:cNvPicPr/>
                      <p:nvPr/>
                    </p:nvPicPr>
                    <p:blipFill>
                      <a:blip r:embed="rId6"/>
                      <a:stretch>
                        <a:fillRect/>
                      </a:stretch>
                    </p:blipFill>
                    <p:spPr>
                      <a:xfrm>
                        <a:off x="914517" y="4114800"/>
                        <a:ext cx="7280910" cy="9906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40533959"/>
              </p:ext>
            </p:extLst>
          </p:nvPr>
        </p:nvGraphicFramePr>
        <p:xfrm>
          <a:off x="1600200" y="5105400"/>
          <a:ext cx="6377456" cy="1355837"/>
        </p:xfrm>
        <a:graphic>
          <a:graphicData uri="http://schemas.openxmlformats.org/presentationml/2006/ole">
            <mc:AlternateContent xmlns:mc="http://schemas.openxmlformats.org/markup-compatibility/2006">
              <mc:Choice xmlns:v="urn:schemas-microsoft-com:vml" Requires="v">
                <p:oleObj spid="_x0000_s10264" name="Equation" r:id="rId7" imgW="3225800" imgH="685800" progId="Equation.DSMT4">
                  <p:embed/>
                </p:oleObj>
              </mc:Choice>
              <mc:Fallback>
                <p:oleObj name="Equation" r:id="rId7" imgW="3225800" imgH="685800" progId="Equation.DSMT4">
                  <p:embed/>
                  <p:pic>
                    <p:nvPicPr>
                      <p:cNvPr id="9" name="Object 8"/>
                      <p:cNvPicPr/>
                      <p:nvPr/>
                    </p:nvPicPr>
                    <p:blipFill>
                      <a:blip r:embed="rId8"/>
                      <a:stretch>
                        <a:fillRect/>
                      </a:stretch>
                    </p:blipFill>
                    <p:spPr>
                      <a:xfrm>
                        <a:off x="1600200" y="5105400"/>
                        <a:ext cx="6377456" cy="1355837"/>
                      </a:xfrm>
                      <a:prstGeom prst="rect">
                        <a:avLst/>
                      </a:prstGeom>
                    </p:spPr>
                  </p:pic>
                </p:oleObj>
              </mc:Fallback>
            </mc:AlternateContent>
          </a:graphicData>
        </a:graphic>
      </p:graphicFrame>
      <p:pic>
        <p:nvPicPr>
          <p:cNvPr id="10" name="Picture 9" descr="photo.JPG"/>
          <p:cNvPicPr>
            <a:picLocks noChangeAspect="1"/>
          </p:cNvPicPr>
          <p:nvPr/>
        </p:nvPicPr>
        <p:blipFill rotWithShape="1">
          <a:blip r:embed="rId9">
            <a:extLst>
              <a:ext uri="{28A0092B-C50C-407E-A947-70E740481C1C}">
                <a14:useLocalDpi xmlns:a14="http://schemas.microsoft.com/office/drawing/2010/main" val="0"/>
              </a:ext>
            </a:extLst>
          </a:blip>
          <a:srcRect l="4231" t="40373" b="22941"/>
          <a:stretch/>
        </p:blipFill>
        <p:spPr>
          <a:xfrm>
            <a:off x="1575370" y="1258833"/>
            <a:ext cx="6336330" cy="1820415"/>
          </a:xfrm>
          <a:prstGeom prst="rect">
            <a:avLst/>
          </a:prstGeom>
        </p:spPr>
      </p:pic>
    </p:spTree>
    <p:extLst>
      <p:ext uri="{BB962C8B-B14F-4D97-AF65-F5344CB8AC3E}">
        <p14:creationId xmlns:p14="http://schemas.microsoft.com/office/powerpoint/2010/main" val="12693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Quantizing the Field</a:t>
            </a:r>
          </a:p>
        </p:txBody>
      </p:sp>
      <p:sp>
        <p:nvSpPr>
          <p:cNvPr id="3" name="Text Placeholder 2"/>
          <p:cNvSpPr>
            <a:spLocks noGrp="1"/>
          </p:cNvSpPr>
          <p:nvPr>
            <p:ph type="body" sz="quarter" idx="13"/>
          </p:nvPr>
        </p:nvSpPr>
        <p:spPr/>
        <p:txBody>
          <a:bodyPr/>
          <a:lstStyle/>
          <a:p>
            <a:r>
              <a:rPr lang="en-US" sz="2400"/>
              <a:t>Total energy is the sum of infinite modes of oscillator</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838540955"/>
              </p:ext>
            </p:extLst>
          </p:nvPr>
        </p:nvGraphicFramePr>
        <p:xfrm>
          <a:off x="2667000" y="1828800"/>
          <a:ext cx="2743200" cy="1028700"/>
        </p:xfrm>
        <a:graphic>
          <a:graphicData uri="http://schemas.openxmlformats.org/presentationml/2006/ole">
            <mc:AlternateContent xmlns:mc="http://schemas.openxmlformats.org/markup-compatibility/2006">
              <mc:Choice xmlns:v="urn:schemas-microsoft-com:vml" Requires="v">
                <p:oleObj spid="_x0000_s11272" name="Equation" r:id="rId3" imgW="1219200" imgH="457200" progId="Equation.DSMT4">
                  <p:embed/>
                </p:oleObj>
              </mc:Choice>
              <mc:Fallback>
                <p:oleObj name="Equation" r:id="rId3" imgW="1219200" imgH="457200" progId="Equation.DSMT4">
                  <p:embed/>
                  <p:pic>
                    <p:nvPicPr>
                      <p:cNvPr id="7" name="Object 6"/>
                      <p:cNvPicPr/>
                      <p:nvPr/>
                    </p:nvPicPr>
                    <p:blipFill>
                      <a:blip r:embed="rId4"/>
                      <a:stretch>
                        <a:fillRect/>
                      </a:stretch>
                    </p:blipFill>
                    <p:spPr>
                      <a:xfrm>
                        <a:off x="2667000" y="1828800"/>
                        <a:ext cx="2743200" cy="1028700"/>
                      </a:xfrm>
                      <a:prstGeom prst="rect">
                        <a:avLst/>
                      </a:prstGeom>
                    </p:spPr>
                  </p:pic>
                </p:oleObj>
              </mc:Fallback>
            </mc:AlternateContent>
          </a:graphicData>
        </a:graphic>
      </p:graphicFrame>
      <p:sp>
        <p:nvSpPr>
          <p:cNvPr id="8" name="TextBox 7"/>
          <p:cNvSpPr txBox="1"/>
          <p:nvPr/>
        </p:nvSpPr>
        <p:spPr>
          <a:xfrm>
            <a:off x="304800" y="2895600"/>
            <a:ext cx="8610599" cy="830997"/>
          </a:xfrm>
          <a:prstGeom prst="rect">
            <a:avLst/>
          </a:prstGeom>
          <a:noFill/>
        </p:spPr>
        <p:txBody>
          <a:bodyPr wrap="square" rtlCol="0">
            <a:spAutoFit/>
          </a:bodyPr>
          <a:lstStyle/>
          <a:p>
            <a:pPr algn="ctr"/>
            <a:r>
              <a:rPr lang="en-US" sz="2400">
                <a:solidFill>
                  <a:srgbClr val="FF0000"/>
                </a:solidFill>
              </a:rPr>
              <a:t>The excited states of the quantized field are characterized by determining number of modes (phonons) of each frequency.</a:t>
            </a:r>
          </a:p>
        </p:txBody>
      </p:sp>
      <p:sp>
        <p:nvSpPr>
          <p:cNvPr id="9" name="TextBox 8"/>
          <p:cNvSpPr txBox="1"/>
          <p:nvPr/>
        </p:nvSpPr>
        <p:spPr>
          <a:xfrm>
            <a:off x="457200" y="3733800"/>
            <a:ext cx="8610599" cy="1200328"/>
          </a:xfrm>
          <a:prstGeom prst="rect">
            <a:avLst/>
          </a:prstGeom>
          <a:noFill/>
        </p:spPr>
        <p:txBody>
          <a:bodyPr wrap="square" rtlCol="0">
            <a:spAutoFit/>
          </a:bodyPr>
          <a:lstStyle/>
          <a:p>
            <a:pPr algn="ctr"/>
            <a:r>
              <a:rPr lang="en-US" sz="2400">
                <a:solidFill>
                  <a:srgbClr val="0000FF"/>
                </a:solidFill>
              </a:rPr>
              <a:t>For systems of interest to us, the field, e.g., EM field extends everywhere. So, </a:t>
            </a:r>
            <a:r>
              <a:rPr lang="en-US" sz="2400" i="1">
                <a:solidFill>
                  <a:srgbClr val="0000FF"/>
                </a:solidFill>
              </a:rPr>
              <a:t>L</a:t>
            </a:r>
            <a:r>
              <a:rPr lang="en-US" sz="2400">
                <a:solidFill>
                  <a:srgbClr val="0000FF"/>
                </a:solidFill>
              </a:rPr>
              <a:t> goes to infinity. For this case the sum over </a:t>
            </a:r>
            <a:r>
              <a:rPr lang="en-US" sz="2400" i="1">
                <a:solidFill>
                  <a:srgbClr val="0000FF"/>
                </a:solidFill>
              </a:rPr>
              <a:t>r</a:t>
            </a:r>
            <a:r>
              <a:rPr lang="en-US" sz="2400">
                <a:solidFill>
                  <a:srgbClr val="0000FF"/>
                </a:solidFill>
              </a:rPr>
              <a:t> is replaced by an integral over continuous frequency variable.</a:t>
            </a:r>
          </a:p>
        </p:txBody>
      </p:sp>
      <p:sp>
        <p:nvSpPr>
          <p:cNvPr id="10" name="TextBox 9"/>
          <p:cNvSpPr txBox="1"/>
          <p:nvPr/>
        </p:nvSpPr>
        <p:spPr>
          <a:xfrm>
            <a:off x="381000" y="4953000"/>
            <a:ext cx="8610599" cy="1569660"/>
          </a:xfrm>
          <a:prstGeom prst="rect">
            <a:avLst/>
          </a:prstGeom>
          <a:noFill/>
        </p:spPr>
        <p:txBody>
          <a:bodyPr wrap="square" rtlCol="0">
            <a:spAutoFit/>
          </a:bodyPr>
          <a:lstStyle/>
          <a:p>
            <a:pPr algn="ctr"/>
            <a:r>
              <a:rPr lang="en-US" sz="2400">
                <a:solidFill>
                  <a:srgbClr val="008000"/>
                </a:solidFill>
              </a:rPr>
              <a:t>If we considered electromagnetic field, ignoring that 3D world and the vector nature of that field …, we will have the (non-interacting) quanta of that field following this procedure! </a:t>
            </a:r>
            <a:br>
              <a:rPr lang="en-US" sz="2400">
                <a:solidFill>
                  <a:srgbClr val="008000"/>
                </a:solidFill>
              </a:rPr>
            </a:br>
            <a:r>
              <a:rPr lang="en-US" sz="2400">
                <a:solidFill>
                  <a:srgbClr val="008000"/>
                </a:solidFill>
              </a:rPr>
              <a:t>These are the light quanta – the photons!</a:t>
            </a:r>
          </a:p>
        </p:txBody>
      </p:sp>
    </p:spTree>
    <p:extLst>
      <p:ext uri="{BB962C8B-B14F-4D97-AF65-F5344CB8AC3E}">
        <p14:creationId xmlns:p14="http://schemas.microsoft.com/office/powerpoint/2010/main" val="29831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Classical Field Theory Revisited</a:t>
            </a:r>
          </a:p>
        </p:txBody>
      </p:sp>
      <p:sp>
        <p:nvSpPr>
          <p:cNvPr id="3" name="Text Placeholder 2"/>
          <p:cNvSpPr>
            <a:spLocks noGrp="1"/>
          </p:cNvSpPr>
          <p:nvPr>
            <p:ph type="body" sz="quarter" idx="13"/>
          </p:nvPr>
        </p:nvSpPr>
        <p:spPr/>
        <p:txBody>
          <a:bodyPr/>
          <a:lstStyle/>
          <a:p>
            <a:r>
              <a:rPr lang="en-US" sz="2000"/>
              <a:t>Lagrange-Hamilton approach for a field</a:t>
            </a:r>
          </a:p>
          <a:p>
            <a:pPr marL="857250" lvl="1" indent="-457200">
              <a:buFont typeface="Arial"/>
              <a:buChar char="•"/>
            </a:pPr>
            <a:r>
              <a:rPr lang="en-US" sz="2000"/>
              <a:t>Use </a:t>
            </a:r>
            <a:r>
              <a:rPr lang="en-US" sz="2000" err="1"/>
              <a:t>Lagrangian</a:t>
            </a:r>
            <a:r>
              <a:rPr lang="en-US" sz="2000"/>
              <a:t> density</a:t>
            </a:r>
          </a:p>
          <a:p>
            <a:pPr marL="857250" lvl="1" indent="-457200">
              <a:buFont typeface="Arial"/>
              <a:buChar char="•"/>
            </a:pPr>
            <a:r>
              <a:rPr lang="en-US" sz="2000"/>
              <a:t>Continuous infinite degrees of freedom</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738806480"/>
              </p:ext>
            </p:extLst>
          </p:nvPr>
        </p:nvGraphicFramePr>
        <p:xfrm>
          <a:off x="533400" y="2667000"/>
          <a:ext cx="6424613" cy="533400"/>
        </p:xfrm>
        <a:graphic>
          <a:graphicData uri="http://schemas.openxmlformats.org/presentationml/2006/ole">
            <mc:AlternateContent xmlns:mc="http://schemas.openxmlformats.org/markup-compatibility/2006">
              <mc:Choice xmlns:v="urn:schemas-microsoft-com:vml" Requires="v">
                <p:oleObj spid="_x0000_s12324" name="Equation" r:id="rId3" imgW="3365500" imgH="279400" progId="Equation.DSMT4">
                  <p:embed/>
                </p:oleObj>
              </mc:Choice>
              <mc:Fallback>
                <p:oleObj name="Equation" r:id="rId3" imgW="3365500" imgH="279400" progId="Equation.DSMT4">
                  <p:embed/>
                  <p:pic>
                    <p:nvPicPr>
                      <p:cNvPr id="7" name="Object 6"/>
                      <p:cNvPicPr/>
                      <p:nvPr/>
                    </p:nvPicPr>
                    <p:blipFill>
                      <a:blip r:embed="rId4"/>
                      <a:stretch>
                        <a:fillRect/>
                      </a:stretch>
                    </p:blipFill>
                    <p:spPr>
                      <a:xfrm>
                        <a:off x="533400" y="2667000"/>
                        <a:ext cx="6424613" cy="533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1800685"/>
              </p:ext>
            </p:extLst>
          </p:nvPr>
        </p:nvGraphicFramePr>
        <p:xfrm>
          <a:off x="585787" y="4090511"/>
          <a:ext cx="6348413" cy="1167289"/>
        </p:xfrm>
        <a:graphic>
          <a:graphicData uri="http://schemas.openxmlformats.org/presentationml/2006/ole">
            <mc:AlternateContent xmlns:mc="http://schemas.openxmlformats.org/markup-compatibility/2006">
              <mc:Choice xmlns:v="urn:schemas-microsoft-com:vml" Requires="v">
                <p:oleObj spid="_x0000_s12325" name="Equation" r:id="rId5" imgW="3937000" imgH="723900" progId="Equation.DSMT4">
                  <p:embed/>
                </p:oleObj>
              </mc:Choice>
              <mc:Fallback>
                <p:oleObj name="Equation" r:id="rId5" imgW="3937000" imgH="723900" progId="Equation.DSMT4">
                  <p:embed/>
                  <p:pic>
                    <p:nvPicPr>
                      <p:cNvPr id="8" name="Object 7"/>
                      <p:cNvPicPr/>
                      <p:nvPr/>
                    </p:nvPicPr>
                    <p:blipFill>
                      <a:blip r:embed="rId6"/>
                      <a:stretch>
                        <a:fillRect/>
                      </a:stretch>
                    </p:blipFill>
                    <p:spPr>
                      <a:xfrm>
                        <a:off x="585787" y="4090511"/>
                        <a:ext cx="6348413" cy="116728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69290362"/>
              </p:ext>
            </p:extLst>
          </p:nvPr>
        </p:nvGraphicFramePr>
        <p:xfrm>
          <a:off x="533399" y="3334272"/>
          <a:ext cx="5257801" cy="415636"/>
        </p:xfrm>
        <a:graphic>
          <a:graphicData uri="http://schemas.openxmlformats.org/presentationml/2006/ole">
            <mc:AlternateContent xmlns:mc="http://schemas.openxmlformats.org/markup-compatibility/2006">
              <mc:Choice xmlns:v="urn:schemas-microsoft-com:vml" Requires="v">
                <p:oleObj spid="_x0000_s12326" name="Equation" r:id="rId7" imgW="3213100" imgH="254000" progId="Equation.DSMT4">
                  <p:embed/>
                </p:oleObj>
              </mc:Choice>
              <mc:Fallback>
                <p:oleObj name="Equation" r:id="rId7" imgW="3213100" imgH="254000" progId="Equation.DSMT4">
                  <p:embed/>
                  <p:pic>
                    <p:nvPicPr>
                      <p:cNvPr id="9" name="Object 8"/>
                      <p:cNvPicPr/>
                      <p:nvPr/>
                    </p:nvPicPr>
                    <p:blipFill>
                      <a:blip r:embed="rId8"/>
                      <a:stretch>
                        <a:fillRect/>
                      </a:stretch>
                    </p:blipFill>
                    <p:spPr>
                      <a:xfrm>
                        <a:off x="533399" y="3334272"/>
                        <a:ext cx="5257801" cy="41563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17115798"/>
              </p:ext>
            </p:extLst>
          </p:nvPr>
        </p:nvGraphicFramePr>
        <p:xfrm>
          <a:off x="585787" y="5257800"/>
          <a:ext cx="6172200" cy="457200"/>
        </p:xfrm>
        <a:graphic>
          <a:graphicData uri="http://schemas.openxmlformats.org/presentationml/2006/ole">
            <mc:AlternateContent xmlns:mc="http://schemas.openxmlformats.org/markup-compatibility/2006">
              <mc:Choice xmlns:v="urn:schemas-microsoft-com:vml" Requires="v">
                <p:oleObj spid="_x0000_s12327" name="Equation" r:id="rId9" imgW="3086100" imgH="228600" progId="Equation.DSMT4">
                  <p:embed/>
                </p:oleObj>
              </mc:Choice>
              <mc:Fallback>
                <p:oleObj name="Equation" r:id="rId9" imgW="3086100" imgH="228600" progId="Equation.DSMT4">
                  <p:embed/>
                  <p:pic>
                    <p:nvPicPr>
                      <p:cNvPr id="10" name="Object 9"/>
                      <p:cNvPicPr/>
                      <p:nvPr/>
                    </p:nvPicPr>
                    <p:blipFill>
                      <a:blip r:embed="rId10"/>
                      <a:stretch>
                        <a:fillRect/>
                      </a:stretch>
                    </p:blipFill>
                    <p:spPr>
                      <a:xfrm>
                        <a:off x="585787" y="5257800"/>
                        <a:ext cx="61722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56250313"/>
              </p:ext>
            </p:extLst>
          </p:nvPr>
        </p:nvGraphicFramePr>
        <p:xfrm>
          <a:off x="4038600" y="5688767"/>
          <a:ext cx="4495800" cy="810718"/>
        </p:xfrm>
        <a:graphic>
          <a:graphicData uri="http://schemas.openxmlformats.org/presentationml/2006/ole">
            <mc:AlternateContent xmlns:mc="http://schemas.openxmlformats.org/markup-compatibility/2006">
              <mc:Choice xmlns:v="urn:schemas-microsoft-com:vml" Requires="v">
                <p:oleObj spid="_x0000_s12328" name="Equation" r:id="rId11" imgW="2324100" imgH="419100" progId="Equation.DSMT4">
                  <p:embed/>
                </p:oleObj>
              </mc:Choice>
              <mc:Fallback>
                <p:oleObj name="Equation" r:id="rId11" imgW="2324100" imgH="419100" progId="Equation.DSMT4">
                  <p:embed/>
                  <p:pic>
                    <p:nvPicPr>
                      <p:cNvPr id="11" name="Object 10"/>
                      <p:cNvPicPr/>
                      <p:nvPr/>
                    </p:nvPicPr>
                    <p:blipFill>
                      <a:blip r:embed="rId12"/>
                      <a:stretch>
                        <a:fillRect/>
                      </a:stretch>
                    </p:blipFill>
                    <p:spPr>
                      <a:xfrm>
                        <a:off x="4038600" y="5688767"/>
                        <a:ext cx="4495800" cy="810718"/>
                      </a:xfrm>
                      <a:prstGeom prst="rect">
                        <a:avLst/>
                      </a:prstGeom>
                    </p:spPr>
                  </p:pic>
                </p:oleObj>
              </mc:Fallback>
            </mc:AlternateContent>
          </a:graphicData>
        </a:graphic>
      </p:graphicFrame>
    </p:spTree>
    <p:extLst>
      <p:ext uri="{BB962C8B-B14F-4D97-AF65-F5344CB8AC3E}">
        <p14:creationId xmlns:p14="http://schemas.microsoft.com/office/powerpoint/2010/main" val="219328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 Scalar Field in 1-Dimension</a:t>
            </a:r>
          </a:p>
        </p:txBody>
      </p:sp>
      <p:sp>
        <p:nvSpPr>
          <p:cNvPr id="3" name="Text Placeholder 2"/>
          <p:cNvSpPr>
            <a:spLocks noGrp="1"/>
          </p:cNvSpPr>
          <p:nvPr>
            <p:ph type="body" sz="quarter" idx="13"/>
          </p:nvPr>
        </p:nvSpPr>
        <p:spPr/>
        <p:txBody>
          <a:bodyPr/>
          <a:lstStyle/>
          <a:p>
            <a:r>
              <a:rPr lang="en-US" sz="2000"/>
              <a:t>Infinite length string analog considered earlier</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31094551"/>
              </p:ext>
            </p:extLst>
          </p:nvPr>
        </p:nvGraphicFramePr>
        <p:xfrm>
          <a:off x="457199" y="1828800"/>
          <a:ext cx="5471583" cy="838200"/>
        </p:xfrm>
        <a:graphic>
          <a:graphicData uri="http://schemas.openxmlformats.org/presentationml/2006/ole">
            <mc:AlternateContent xmlns:mc="http://schemas.openxmlformats.org/markup-compatibility/2006">
              <mc:Choice xmlns:v="urn:schemas-microsoft-com:vml" Requires="v">
                <p:oleObj spid="_x0000_s13334" name="Equation" r:id="rId3" imgW="2984500" imgH="457200" progId="Equation.DSMT4">
                  <p:embed/>
                </p:oleObj>
              </mc:Choice>
              <mc:Fallback>
                <p:oleObj name="Equation" r:id="rId3" imgW="2984500" imgH="457200" progId="Equation.DSMT4">
                  <p:embed/>
                  <p:pic>
                    <p:nvPicPr>
                      <p:cNvPr id="7" name="Object 6"/>
                      <p:cNvPicPr/>
                      <p:nvPr/>
                    </p:nvPicPr>
                    <p:blipFill>
                      <a:blip r:embed="rId4"/>
                      <a:stretch>
                        <a:fillRect/>
                      </a:stretch>
                    </p:blipFill>
                    <p:spPr>
                      <a:xfrm>
                        <a:off x="457199" y="1828800"/>
                        <a:ext cx="5471583" cy="838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72995513"/>
              </p:ext>
            </p:extLst>
          </p:nvPr>
        </p:nvGraphicFramePr>
        <p:xfrm>
          <a:off x="430213" y="2971800"/>
          <a:ext cx="5378450" cy="762000"/>
        </p:xfrm>
        <a:graphic>
          <a:graphicData uri="http://schemas.openxmlformats.org/presentationml/2006/ole">
            <mc:AlternateContent xmlns:mc="http://schemas.openxmlformats.org/markup-compatibility/2006">
              <mc:Choice xmlns:v="urn:schemas-microsoft-com:vml" Requires="v">
                <p:oleObj spid="_x0000_s13335" name="Equation" r:id="rId5" imgW="2959100" imgH="419100" progId="Equation.DSMT4">
                  <p:embed/>
                </p:oleObj>
              </mc:Choice>
              <mc:Fallback>
                <p:oleObj name="Equation" r:id="rId5" imgW="2959100" imgH="419100" progId="Equation.DSMT4">
                  <p:embed/>
                  <p:pic>
                    <p:nvPicPr>
                      <p:cNvPr id="8" name="Object 7"/>
                      <p:cNvPicPr/>
                      <p:nvPr/>
                    </p:nvPicPr>
                    <p:blipFill>
                      <a:blip r:embed="rId6"/>
                      <a:stretch>
                        <a:fillRect/>
                      </a:stretch>
                    </p:blipFill>
                    <p:spPr>
                      <a:xfrm>
                        <a:off x="430213" y="2971800"/>
                        <a:ext cx="5378450" cy="762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49061845"/>
              </p:ext>
            </p:extLst>
          </p:nvPr>
        </p:nvGraphicFramePr>
        <p:xfrm>
          <a:off x="192088" y="4191000"/>
          <a:ext cx="6851650" cy="838200"/>
        </p:xfrm>
        <a:graphic>
          <a:graphicData uri="http://schemas.openxmlformats.org/presentationml/2006/ole">
            <mc:AlternateContent xmlns:mc="http://schemas.openxmlformats.org/markup-compatibility/2006">
              <mc:Choice xmlns:v="urn:schemas-microsoft-com:vml" Requires="v">
                <p:oleObj spid="_x0000_s13336" name="Equation" r:id="rId7" imgW="4152900" imgH="508000" progId="Equation.DSMT4">
                  <p:embed/>
                </p:oleObj>
              </mc:Choice>
              <mc:Fallback>
                <p:oleObj name="Equation" r:id="rId7" imgW="4152900" imgH="508000" progId="Equation.DSMT4">
                  <p:embed/>
                  <p:pic>
                    <p:nvPicPr>
                      <p:cNvPr id="9" name="Object 8"/>
                      <p:cNvPicPr/>
                      <p:nvPr/>
                    </p:nvPicPr>
                    <p:blipFill>
                      <a:blip r:embed="rId8"/>
                      <a:stretch>
                        <a:fillRect/>
                      </a:stretch>
                    </p:blipFill>
                    <p:spPr>
                      <a:xfrm>
                        <a:off x="192088" y="4191000"/>
                        <a:ext cx="6851650" cy="838200"/>
                      </a:xfrm>
                      <a:prstGeom prst="rect">
                        <a:avLst/>
                      </a:prstGeom>
                    </p:spPr>
                  </p:pic>
                </p:oleObj>
              </mc:Fallback>
            </mc:AlternateContent>
          </a:graphicData>
        </a:graphic>
      </p:graphicFrame>
      <p:sp>
        <p:nvSpPr>
          <p:cNvPr id="10" name="TextBox 9"/>
          <p:cNvSpPr txBox="1"/>
          <p:nvPr/>
        </p:nvSpPr>
        <p:spPr>
          <a:xfrm>
            <a:off x="463614" y="5486400"/>
            <a:ext cx="6699186" cy="369332"/>
          </a:xfrm>
          <a:prstGeom prst="rect">
            <a:avLst/>
          </a:prstGeom>
          <a:noFill/>
        </p:spPr>
        <p:txBody>
          <a:bodyPr wrap="square" rtlCol="0">
            <a:spAutoFit/>
          </a:bodyPr>
          <a:lstStyle/>
          <a:p>
            <a:r>
              <a:rPr lang="en-US"/>
              <a:t>Now we want to quantize this field (canonically)</a:t>
            </a:r>
          </a:p>
        </p:txBody>
      </p:sp>
    </p:spTree>
    <p:extLst>
      <p:ext uri="{BB962C8B-B14F-4D97-AF65-F5344CB8AC3E}">
        <p14:creationId xmlns:p14="http://schemas.microsoft.com/office/powerpoint/2010/main" val="298145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Quantizing Free Scalar Field</a:t>
            </a:r>
          </a:p>
        </p:txBody>
      </p:sp>
      <p:sp>
        <p:nvSpPr>
          <p:cNvPr id="3" name="Text Placeholder 2"/>
          <p:cNvSpPr>
            <a:spLocks noGrp="1"/>
          </p:cNvSpPr>
          <p:nvPr>
            <p:ph type="body" sz="quarter" idx="13"/>
          </p:nvPr>
        </p:nvSpPr>
        <p:spPr/>
        <p:txBody>
          <a:bodyPr/>
          <a:lstStyle/>
          <a:p>
            <a:r>
              <a:rPr lang="en-US" sz="2000"/>
              <a:t>Analogous to discrete case, now with </a:t>
            </a:r>
            <a:r>
              <a:rPr lang="en-US" sz="2000" err="1"/>
              <a:t>Kronecker</a:t>
            </a:r>
            <a:r>
              <a:rPr lang="en-US" sz="2000"/>
              <a:t> delta </a:t>
            </a:r>
            <a:r>
              <a:rPr lang="en-US" sz="2000" err="1">
                <a:latin typeface="Symbol" charset="2"/>
                <a:cs typeface="Symbol" charset="2"/>
              </a:rPr>
              <a:t>d</a:t>
            </a:r>
            <a:r>
              <a:rPr lang="en-US" sz="2000" baseline="-25000" err="1"/>
              <a:t>rs</a:t>
            </a:r>
            <a:r>
              <a:rPr lang="en-US" sz="2000"/>
              <a:t> becoming Dirac delta function </a:t>
            </a:r>
            <a:r>
              <a:rPr lang="en-US" sz="2000">
                <a:latin typeface="Symbol" charset="2"/>
                <a:cs typeface="Symbol" charset="2"/>
              </a:rPr>
              <a:t>d</a:t>
            </a:r>
            <a:r>
              <a:rPr lang="en-US" sz="2000"/>
              <a:t>(</a:t>
            </a:r>
            <a:r>
              <a:rPr lang="en-US" sz="2000" i="1"/>
              <a:t>x–y</a:t>
            </a:r>
            <a:r>
              <a:rPr lang="en-US" sz="2000"/>
              <a:t>) with properties:</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17</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471272872"/>
              </p:ext>
            </p:extLst>
          </p:nvPr>
        </p:nvGraphicFramePr>
        <p:xfrm>
          <a:off x="228600" y="1981200"/>
          <a:ext cx="4648200" cy="832513"/>
        </p:xfrm>
        <a:graphic>
          <a:graphicData uri="http://schemas.openxmlformats.org/presentationml/2006/ole">
            <mc:AlternateContent xmlns:mc="http://schemas.openxmlformats.org/markup-compatibility/2006">
              <mc:Choice xmlns:v="urn:schemas-microsoft-com:vml" Requires="v">
                <p:oleObj spid="_x0000_s14379" name="Equation" r:id="rId3" imgW="2552700" imgH="457200" progId="Equation.DSMT4">
                  <p:embed/>
                </p:oleObj>
              </mc:Choice>
              <mc:Fallback>
                <p:oleObj name="Equation" r:id="rId3" imgW="2552700" imgH="457200" progId="Equation.DSMT4">
                  <p:embed/>
                  <p:pic>
                    <p:nvPicPr>
                      <p:cNvPr id="7" name="Object 6"/>
                      <p:cNvPicPr/>
                      <p:nvPr/>
                    </p:nvPicPr>
                    <p:blipFill>
                      <a:blip r:embed="rId4"/>
                      <a:stretch>
                        <a:fillRect/>
                      </a:stretch>
                    </p:blipFill>
                    <p:spPr>
                      <a:xfrm>
                        <a:off x="228600" y="1981200"/>
                        <a:ext cx="4648200" cy="8325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98386454"/>
              </p:ext>
            </p:extLst>
          </p:nvPr>
        </p:nvGraphicFramePr>
        <p:xfrm>
          <a:off x="247650" y="2836864"/>
          <a:ext cx="5207000" cy="515937"/>
        </p:xfrm>
        <a:graphic>
          <a:graphicData uri="http://schemas.openxmlformats.org/presentationml/2006/ole">
            <mc:AlternateContent xmlns:mc="http://schemas.openxmlformats.org/markup-compatibility/2006">
              <mc:Choice xmlns:v="urn:schemas-microsoft-com:vml" Requires="v">
                <p:oleObj spid="_x0000_s14380" name="Equation" r:id="rId5" imgW="3073400" imgH="304800" progId="Equation.DSMT4">
                  <p:embed/>
                </p:oleObj>
              </mc:Choice>
              <mc:Fallback>
                <p:oleObj name="Equation" r:id="rId5" imgW="3073400" imgH="304800" progId="Equation.DSMT4">
                  <p:embed/>
                  <p:pic>
                    <p:nvPicPr>
                      <p:cNvPr id="8" name="Object 7"/>
                      <p:cNvPicPr/>
                      <p:nvPr/>
                    </p:nvPicPr>
                    <p:blipFill>
                      <a:blip r:embed="rId6"/>
                      <a:stretch>
                        <a:fillRect/>
                      </a:stretch>
                    </p:blipFill>
                    <p:spPr>
                      <a:xfrm>
                        <a:off x="247650" y="2836864"/>
                        <a:ext cx="5207000" cy="51593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70583867"/>
              </p:ext>
            </p:extLst>
          </p:nvPr>
        </p:nvGraphicFramePr>
        <p:xfrm>
          <a:off x="2743200" y="3352801"/>
          <a:ext cx="4120885" cy="565150"/>
        </p:xfrm>
        <a:graphic>
          <a:graphicData uri="http://schemas.openxmlformats.org/presentationml/2006/ole">
            <mc:AlternateContent xmlns:mc="http://schemas.openxmlformats.org/markup-compatibility/2006">
              <mc:Choice xmlns:v="urn:schemas-microsoft-com:vml" Requires="v">
                <p:oleObj spid="_x0000_s14381" name="Equation" r:id="rId7" imgW="2222500" imgH="304800" progId="Equation.DSMT4">
                  <p:embed/>
                </p:oleObj>
              </mc:Choice>
              <mc:Fallback>
                <p:oleObj name="Equation" r:id="rId7" imgW="2222500" imgH="304800" progId="Equation.DSMT4">
                  <p:embed/>
                  <p:pic>
                    <p:nvPicPr>
                      <p:cNvPr id="9" name="Object 8"/>
                      <p:cNvPicPr/>
                      <p:nvPr/>
                    </p:nvPicPr>
                    <p:blipFill>
                      <a:blip r:embed="rId8"/>
                      <a:stretch>
                        <a:fillRect/>
                      </a:stretch>
                    </p:blipFill>
                    <p:spPr>
                      <a:xfrm>
                        <a:off x="2743200" y="3352801"/>
                        <a:ext cx="4120885" cy="5651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59059440"/>
              </p:ext>
            </p:extLst>
          </p:nvPr>
        </p:nvGraphicFramePr>
        <p:xfrm>
          <a:off x="247649" y="3886200"/>
          <a:ext cx="6616435" cy="1210578"/>
        </p:xfrm>
        <a:graphic>
          <a:graphicData uri="http://schemas.openxmlformats.org/presentationml/2006/ole">
            <mc:AlternateContent xmlns:mc="http://schemas.openxmlformats.org/markup-compatibility/2006">
              <mc:Choice xmlns:v="urn:schemas-microsoft-com:vml" Requires="v">
                <p:oleObj spid="_x0000_s14382" name="Equation" r:id="rId9" imgW="4025900" imgH="736600" progId="Equation.DSMT4">
                  <p:embed/>
                </p:oleObj>
              </mc:Choice>
              <mc:Fallback>
                <p:oleObj name="Equation" r:id="rId9" imgW="4025900" imgH="736600" progId="Equation.DSMT4">
                  <p:embed/>
                  <p:pic>
                    <p:nvPicPr>
                      <p:cNvPr id="10" name="Object 9"/>
                      <p:cNvPicPr/>
                      <p:nvPr/>
                    </p:nvPicPr>
                    <p:blipFill>
                      <a:blip r:embed="rId10"/>
                      <a:stretch>
                        <a:fillRect/>
                      </a:stretch>
                    </p:blipFill>
                    <p:spPr>
                      <a:xfrm>
                        <a:off x="247649" y="3886200"/>
                        <a:ext cx="6616435" cy="121057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38346280"/>
              </p:ext>
            </p:extLst>
          </p:nvPr>
        </p:nvGraphicFramePr>
        <p:xfrm>
          <a:off x="152400" y="5162052"/>
          <a:ext cx="5065980" cy="806524"/>
        </p:xfrm>
        <a:graphic>
          <a:graphicData uri="http://schemas.openxmlformats.org/presentationml/2006/ole">
            <mc:AlternateContent xmlns:mc="http://schemas.openxmlformats.org/markup-compatibility/2006">
              <mc:Choice xmlns:v="urn:schemas-microsoft-com:vml" Requires="v">
                <p:oleObj spid="_x0000_s14383" name="Equation" r:id="rId11" imgW="2552700" imgH="406400" progId="Equation.DSMT4">
                  <p:embed/>
                </p:oleObj>
              </mc:Choice>
              <mc:Fallback>
                <p:oleObj name="Equation" r:id="rId11" imgW="2552700" imgH="406400" progId="Equation.DSMT4">
                  <p:embed/>
                  <p:pic>
                    <p:nvPicPr>
                      <p:cNvPr id="11" name="Object 10"/>
                      <p:cNvPicPr/>
                      <p:nvPr/>
                    </p:nvPicPr>
                    <p:blipFill>
                      <a:blip r:embed="rId12"/>
                      <a:stretch>
                        <a:fillRect/>
                      </a:stretch>
                    </p:blipFill>
                    <p:spPr>
                      <a:xfrm>
                        <a:off x="152400" y="5162052"/>
                        <a:ext cx="5065980" cy="80652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79818943"/>
              </p:ext>
            </p:extLst>
          </p:nvPr>
        </p:nvGraphicFramePr>
        <p:xfrm>
          <a:off x="5300662" y="5181600"/>
          <a:ext cx="3767138" cy="769938"/>
        </p:xfrm>
        <a:graphic>
          <a:graphicData uri="http://schemas.openxmlformats.org/presentationml/2006/ole">
            <mc:AlternateContent xmlns:mc="http://schemas.openxmlformats.org/markup-compatibility/2006">
              <mc:Choice xmlns:v="urn:schemas-microsoft-com:vml" Requires="v">
                <p:oleObj spid="_x0000_s14384" name="Equation" r:id="rId13" imgW="2235200" imgH="457200" progId="Equation.DSMT4">
                  <p:embed/>
                </p:oleObj>
              </mc:Choice>
              <mc:Fallback>
                <p:oleObj name="Equation" r:id="rId13" imgW="2235200" imgH="457200" progId="Equation.DSMT4">
                  <p:embed/>
                  <p:pic>
                    <p:nvPicPr>
                      <p:cNvPr id="12" name="Object 11"/>
                      <p:cNvPicPr/>
                      <p:nvPr/>
                    </p:nvPicPr>
                    <p:blipFill>
                      <a:blip r:embed="rId14"/>
                      <a:stretch>
                        <a:fillRect/>
                      </a:stretch>
                    </p:blipFill>
                    <p:spPr>
                      <a:xfrm>
                        <a:off x="5300662" y="5181600"/>
                        <a:ext cx="3767138" cy="769938"/>
                      </a:xfrm>
                      <a:prstGeom prst="rect">
                        <a:avLst/>
                      </a:prstGeom>
                    </p:spPr>
                  </p:pic>
                </p:oleObj>
              </mc:Fallback>
            </mc:AlternateContent>
          </a:graphicData>
        </a:graphic>
      </p:graphicFrame>
    </p:spTree>
    <p:extLst>
      <p:ext uri="{BB962C8B-B14F-4D97-AF65-F5344CB8AC3E}">
        <p14:creationId xmlns:p14="http://schemas.microsoft.com/office/powerpoint/2010/main" val="12470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solution</a:t>
            </a:r>
          </a:p>
        </p:txBody>
      </p:sp>
      <p:sp>
        <p:nvSpPr>
          <p:cNvPr id="3" name="Text Placeholder 2"/>
          <p:cNvSpPr>
            <a:spLocks noGrp="1"/>
          </p:cNvSpPr>
          <p:nvPr>
            <p:ph type="body" sz="quarter" idx="13"/>
          </p:nvPr>
        </p:nvSpPr>
        <p:spPr/>
        <p:txBody>
          <a:bodyPr/>
          <a:lstStyle/>
          <a:p>
            <a:r>
              <a:rPr lang="en-US" sz="2400"/>
              <a:t>Fourier expansion in terms of all modes as before</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18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64892587"/>
              </p:ext>
            </p:extLst>
          </p:nvPr>
        </p:nvGraphicFramePr>
        <p:xfrm>
          <a:off x="685800" y="1981200"/>
          <a:ext cx="5334000" cy="880844"/>
        </p:xfrm>
        <a:graphic>
          <a:graphicData uri="http://schemas.openxmlformats.org/presentationml/2006/ole">
            <mc:AlternateContent xmlns:mc="http://schemas.openxmlformats.org/markup-compatibility/2006">
              <mc:Choice xmlns:v="urn:schemas-microsoft-com:vml" Requires="v">
                <p:oleObj spid="_x0000_s15396" name="Equation" r:id="rId3" imgW="2768600" imgH="457200" progId="Equation.DSMT4">
                  <p:embed/>
                </p:oleObj>
              </mc:Choice>
              <mc:Fallback>
                <p:oleObj name="Equation" r:id="rId3" imgW="2768600" imgH="457200" progId="Equation.DSMT4">
                  <p:embed/>
                  <p:pic>
                    <p:nvPicPr>
                      <p:cNvPr id="7" name="Object 6"/>
                      <p:cNvPicPr/>
                      <p:nvPr/>
                    </p:nvPicPr>
                    <p:blipFill>
                      <a:blip r:embed="rId4"/>
                      <a:stretch>
                        <a:fillRect/>
                      </a:stretch>
                    </p:blipFill>
                    <p:spPr>
                      <a:xfrm>
                        <a:off x="685800" y="1981200"/>
                        <a:ext cx="5334000" cy="8808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70685685"/>
              </p:ext>
            </p:extLst>
          </p:nvPr>
        </p:nvGraphicFramePr>
        <p:xfrm>
          <a:off x="706416" y="2971800"/>
          <a:ext cx="5770584" cy="1035254"/>
        </p:xfrm>
        <a:graphic>
          <a:graphicData uri="http://schemas.openxmlformats.org/presentationml/2006/ole">
            <mc:AlternateContent xmlns:mc="http://schemas.openxmlformats.org/markup-compatibility/2006">
              <mc:Choice xmlns:v="urn:schemas-microsoft-com:vml" Requires="v">
                <p:oleObj spid="_x0000_s15397" name="Equation" r:id="rId5" imgW="3822700" imgH="685800" progId="Equation.DSMT4">
                  <p:embed/>
                </p:oleObj>
              </mc:Choice>
              <mc:Fallback>
                <p:oleObj name="Equation" r:id="rId5" imgW="3822700" imgH="685800" progId="Equation.DSMT4">
                  <p:embed/>
                  <p:pic>
                    <p:nvPicPr>
                      <p:cNvPr id="8" name="Object 7"/>
                      <p:cNvPicPr/>
                      <p:nvPr/>
                    </p:nvPicPr>
                    <p:blipFill>
                      <a:blip r:embed="rId6"/>
                      <a:stretch>
                        <a:fillRect/>
                      </a:stretch>
                    </p:blipFill>
                    <p:spPr>
                      <a:xfrm>
                        <a:off x="706416" y="2971800"/>
                        <a:ext cx="5770584" cy="103525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56552925"/>
              </p:ext>
            </p:extLst>
          </p:nvPr>
        </p:nvGraphicFramePr>
        <p:xfrm>
          <a:off x="685800" y="4267200"/>
          <a:ext cx="6096000" cy="867758"/>
        </p:xfrm>
        <a:graphic>
          <a:graphicData uri="http://schemas.openxmlformats.org/presentationml/2006/ole">
            <mc:AlternateContent xmlns:mc="http://schemas.openxmlformats.org/markup-compatibility/2006">
              <mc:Choice xmlns:v="urn:schemas-microsoft-com:vml" Requires="v">
                <p:oleObj spid="_x0000_s15398" name="Equation" r:id="rId7" imgW="3568700" imgH="508000" progId="Equation.DSMT4">
                  <p:embed/>
                </p:oleObj>
              </mc:Choice>
              <mc:Fallback>
                <p:oleObj name="Equation" r:id="rId7" imgW="3568700" imgH="508000" progId="Equation.DSMT4">
                  <p:embed/>
                  <p:pic>
                    <p:nvPicPr>
                      <p:cNvPr id="9" name="Object 8"/>
                      <p:cNvPicPr/>
                      <p:nvPr/>
                    </p:nvPicPr>
                    <p:blipFill>
                      <a:blip r:embed="rId8"/>
                      <a:stretch>
                        <a:fillRect/>
                      </a:stretch>
                    </p:blipFill>
                    <p:spPr>
                      <a:xfrm>
                        <a:off x="685800" y="4267200"/>
                        <a:ext cx="6096000" cy="86775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24002508"/>
              </p:ext>
            </p:extLst>
          </p:nvPr>
        </p:nvGraphicFramePr>
        <p:xfrm>
          <a:off x="706416" y="5410200"/>
          <a:ext cx="5461000" cy="762000"/>
        </p:xfrm>
        <a:graphic>
          <a:graphicData uri="http://schemas.openxmlformats.org/presentationml/2006/ole">
            <mc:AlternateContent xmlns:mc="http://schemas.openxmlformats.org/markup-compatibility/2006">
              <mc:Choice xmlns:v="urn:schemas-microsoft-com:vml" Requires="v">
                <p:oleObj spid="_x0000_s15399" name="Equation" r:id="rId9" imgW="3276600" imgH="457200" progId="Equation.DSMT4">
                  <p:embed/>
                </p:oleObj>
              </mc:Choice>
              <mc:Fallback>
                <p:oleObj name="Equation" r:id="rId9" imgW="3276600" imgH="457200" progId="Equation.DSMT4">
                  <p:embed/>
                  <p:pic>
                    <p:nvPicPr>
                      <p:cNvPr id="10" name="Object 9"/>
                      <p:cNvPicPr/>
                      <p:nvPr/>
                    </p:nvPicPr>
                    <p:blipFill>
                      <a:blip r:embed="rId10"/>
                      <a:stretch>
                        <a:fillRect/>
                      </a:stretch>
                    </p:blipFill>
                    <p:spPr>
                      <a:xfrm>
                        <a:off x="706416" y="5410200"/>
                        <a:ext cx="546100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94190531"/>
              </p:ext>
            </p:extLst>
          </p:nvPr>
        </p:nvGraphicFramePr>
        <p:xfrm>
          <a:off x="6664177" y="5257800"/>
          <a:ext cx="2133600" cy="914400"/>
        </p:xfrm>
        <a:graphic>
          <a:graphicData uri="http://schemas.openxmlformats.org/presentationml/2006/ole">
            <mc:AlternateContent xmlns:mc="http://schemas.openxmlformats.org/markup-compatibility/2006">
              <mc:Choice xmlns:v="urn:schemas-microsoft-com:vml" Requires="v">
                <p:oleObj spid="_x0000_s15400" name="Equation" r:id="rId11" imgW="1422400" imgH="609600" progId="Equation.DSMT4">
                  <p:embed/>
                </p:oleObj>
              </mc:Choice>
              <mc:Fallback>
                <p:oleObj name="Equation" r:id="rId11" imgW="1422400" imgH="609600" progId="Equation.DSMT4">
                  <p:embed/>
                  <p:pic>
                    <p:nvPicPr>
                      <p:cNvPr id="11" name="Object 10"/>
                      <p:cNvPicPr/>
                      <p:nvPr/>
                    </p:nvPicPr>
                    <p:blipFill>
                      <a:blip r:embed="rId12"/>
                      <a:stretch>
                        <a:fillRect/>
                      </a:stretch>
                    </p:blipFill>
                    <p:spPr>
                      <a:xfrm>
                        <a:off x="6664177" y="5257800"/>
                        <a:ext cx="2133600" cy="914400"/>
                      </a:xfrm>
                      <a:prstGeom prst="rect">
                        <a:avLst/>
                      </a:prstGeom>
                    </p:spPr>
                  </p:pic>
                </p:oleObj>
              </mc:Fallback>
            </mc:AlternateContent>
          </a:graphicData>
        </a:graphic>
      </p:graphicFrame>
    </p:spTree>
    <p:extLst>
      <p:ext uri="{BB962C8B-B14F-4D97-AF65-F5344CB8AC3E}">
        <p14:creationId xmlns:p14="http://schemas.microsoft.com/office/powerpoint/2010/main" val="20727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a:t>Scalar field energies are discrete.:</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Given an energy E, only the mode that is excited will have corresponding frequency, </a:t>
                </a:r>
                <a14:m>
                  <m:oMath xmlns:m="http://schemas.openxmlformats.org/officeDocument/2006/math">
                    <m:r>
                      <a:rPr lang="en-US" sz="2400" b="0" i="1" smtClean="0">
                        <a:latin typeface="Cambria Math" panose="02040503050406030204" pitchFamily="18" charset="0"/>
                      </a:rPr>
                      <m:t>𝐸</m:t>
                    </m:r>
                    <m:r>
                      <a:rPr lang="en-US" sz="2400" b="0" i="1" smtClean="0">
                        <a:latin typeface="Cambria Math" panose="02040503050406030204" pitchFamily="18" charset="0"/>
                      </a:rPr>
                      <m:t>=ℏ</m:t>
                    </m:r>
                    <m:r>
                      <a:rPr lang="en-US" sz="2400" b="0" i="1" smtClean="0">
                        <a:latin typeface="Cambria Math" panose="02040503050406030204" pitchFamily="18" charset="0"/>
                        <a:ea typeface="Cambria Math" panose="02040503050406030204" pitchFamily="18" charset="0"/>
                      </a:rPr>
                      <m:t>𝜔</m:t>
                    </m:r>
                    <m:r>
                      <a:rPr lang="en-US" sz="2400" b="0" i="0" smtClean="0">
                        <a:latin typeface="Cambria Math" panose="02040503050406030204" pitchFamily="18" charset="0"/>
                        <a:ea typeface="Cambria Math" panose="02040503050406030204" pitchFamily="18" charset="0"/>
                      </a:rPr>
                      <m:t> </m:t>
                    </m:r>
                  </m:oMath>
                </a14:m>
                <a:r>
                  <a:rPr lang="en-US" sz="2400"/>
                  <a:t>will be excited.:</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The ground state energy is non-zero, in fact it is in principle infinite.:</a:t>
                </a:r>
                <a:br>
                  <a:rPr lang="en-US" sz="2400"/>
                </a:br>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p:txBody>
          </p:sp>
        </mc:Choice>
        <mc:Fallback xmlns="">
          <p:sp>
            <p:nvSpPr>
              <p:cNvPr id="6" name="Content Placeholder 5">
                <a:extLst>
                  <a:ext uri="{FF2B5EF4-FFF2-40B4-BE49-F238E27FC236}">
                    <a16:creationId xmlns:a16="http://schemas.microsoft.com/office/drawing/2014/main" id="{7767D519-EF38-BB4D-952B-A73F3EE1FF7F}"/>
                  </a:ext>
                </a:extLst>
              </p:cNvPr>
              <p:cNvSpPr>
                <a:spLocks noGrp="1" noRot="1" noChangeAspect="1" noMove="1" noResize="1" noEditPoints="1" noAdjustHandles="1" noChangeArrowheads="1" noChangeShapeType="1" noTextEdit="1"/>
              </p:cNvSpPr>
              <p:nvPr>
                <p:ph idx="1"/>
              </p:nvPr>
            </p:nvSpPr>
            <p:spPr>
              <a:xfrm>
                <a:off x="152400" y="1219200"/>
                <a:ext cx="8915400" cy="5121275"/>
              </a:xfrm>
              <a:blipFill>
                <a:blip r:embed="rId2"/>
                <a:stretch>
                  <a:fillRect l="-1025" t="-8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19</a:t>
            </a:fld>
            <a:endParaRPr lang="en-US"/>
          </a:p>
        </p:txBody>
      </p:sp>
    </p:spTree>
    <p:extLst>
      <p:ext uri="{BB962C8B-B14F-4D97-AF65-F5344CB8AC3E}">
        <p14:creationId xmlns:p14="http://schemas.microsoft.com/office/powerpoint/2010/main" val="18558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Body System</a:t>
            </a:r>
          </a:p>
        </p:txBody>
      </p:sp>
      <p:sp>
        <p:nvSpPr>
          <p:cNvPr id="3" name="Text Placeholder 2"/>
          <p:cNvSpPr>
            <a:spLocks noGrp="1"/>
          </p:cNvSpPr>
          <p:nvPr>
            <p:ph type="body" sz="quarter" idx="13"/>
          </p:nvPr>
        </p:nvSpPr>
        <p:spPr/>
        <p:txBody>
          <a:bodyPr/>
          <a:lstStyle/>
          <a:p>
            <a:r>
              <a:rPr lang="en-US"/>
              <a:t>Classical two body oscillation system</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a:t>
            </a:fld>
            <a:endParaRPr lang="en-US"/>
          </a:p>
        </p:txBody>
      </p:sp>
      <p:pic>
        <p:nvPicPr>
          <p:cNvPr id="7" name="Picture 6" descr="photo.JPG"/>
          <p:cNvPicPr>
            <a:picLocks noChangeAspect="1"/>
          </p:cNvPicPr>
          <p:nvPr/>
        </p:nvPicPr>
        <p:blipFill rotWithShape="1">
          <a:blip r:embed="rId3">
            <a:extLst>
              <a:ext uri="{28A0092B-C50C-407E-A947-70E740481C1C}">
                <a14:useLocalDpi xmlns:a14="http://schemas.microsoft.com/office/drawing/2010/main" val="0"/>
              </a:ext>
            </a:extLst>
          </a:blip>
          <a:srcRect l="6495" t="40483" r="2589" b="3839"/>
          <a:stretch/>
        </p:blipFill>
        <p:spPr>
          <a:xfrm>
            <a:off x="3810000" y="2036749"/>
            <a:ext cx="5067004" cy="2327301"/>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453230001"/>
              </p:ext>
            </p:extLst>
          </p:nvPr>
        </p:nvGraphicFramePr>
        <p:xfrm>
          <a:off x="304800" y="2036749"/>
          <a:ext cx="2438400" cy="845976"/>
        </p:xfrm>
        <a:graphic>
          <a:graphicData uri="http://schemas.openxmlformats.org/presentationml/2006/ole">
            <mc:AlternateContent xmlns:mc="http://schemas.openxmlformats.org/markup-compatibility/2006">
              <mc:Choice xmlns:v="urn:schemas-microsoft-com:vml" Requires="v">
                <p:oleObj spid="_x0000_s1060" name="Equation" r:id="rId4" imgW="1244600" imgH="431800" progId="Equation.DSMT4">
                  <p:embed/>
                </p:oleObj>
              </mc:Choice>
              <mc:Fallback>
                <p:oleObj name="Equation" r:id="rId4" imgW="1244600" imgH="431800" progId="Equation.DSMT4">
                  <p:embed/>
                  <p:pic>
                    <p:nvPicPr>
                      <p:cNvPr id="8" name="Object 7"/>
                      <p:cNvPicPr/>
                      <p:nvPr/>
                    </p:nvPicPr>
                    <p:blipFill>
                      <a:blip r:embed="rId5"/>
                      <a:stretch>
                        <a:fillRect/>
                      </a:stretch>
                    </p:blipFill>
                    <p:spPr>
                      <a:xfrm>
                        <a:off x="304800" y="2036749"/>
                        <a:ext cx="2438400" cy="84597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36930673"/>
              </p:ext>
            </p:extLst>
          </p:nvPr>
        </p:nvGraphicFramePr>
        <p:xfrm>
          <a:off x="304800" y="3041650"/>
          <a:ext cx="2538412" cy="2139950"/>
        </p:xfrm>
        <a:graphic>
          <a:graphicData uri="http://schemas.openxmlformats.org/presentationml/2006/ole">
            <mc:AlternateContent xmlns:mc="http://schemas.openxmlformats.org/markup-compatibility/2006">
              <mc:Choice xmlns:v="urn:schemas-microsoft-com:vml" Requires="v">
                <p:oleObj spid="_x0000_s1061" name="Equation" r:id="rId6" imgW="1295400" imgH="1092200" progId="Equation.3">
                  <p:embed/>
                </p:oleObj>
              </mc:Choice>
              <mc:Fallback>
                <p:oleObj name="Equation" r:id="rId6" imgW="1295400" imgH="1092200" progId="Equation.3">
                  <p:embed/>
                  <p:pic>
                    <p:nvPicPr>
                      <p:cNvPr id="9" name="Object 8"/>
                      <p:cNvPicPr/>
                      <p:nvPr/>
                    </p:nvPicPr>
                    <p:blipFill>
                      <a:blip r:embed="rId7"/>
                      <a:stretch>
                        <a:fillRect/>
                      </a:stretch>
                    </p:blipFill>
                    <p:spPr>
                      <a:xfrm>
                        <a:off x="304800" y="3041650"/>
                        <a:ext cx="2538412" cy="21399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3912504"/>
              </p:ext>
            </p:extLst>
          </p:nvPr>
        </p:nvGraphicFramePr>
        <p:xfrm>
          <a:off x="304800" y="5181600"/>
          <a:ext cx="2711450" cy="1219200"/>
        </p:xfrm>
        <a:graphic>
          <a:graphicData uri="http://schemas.openxmlformats.org/presentationml/2006/ole">
            <mc:AlternateContent xmlns:mc="http://schemas.openxmlformats.org/markup-compatibility/2006">
              <mc:Choice xmlns:v="urn:schemas-microsoft-com:vml" Requires="v">
                <p:oleObj spid="_x0000_s1062" name="Equation" r:id="rId8" imgW="1384300" imgH="622300" progId="Equation.3">
                  <p:embed/>
                </p:oleObj>
              </mc:Choice>
              <mc:Fallback>
                <p:oleObj name="Equation" r:id="rId8" imgW="1384300" imgH="622300" progId="Equation.3">
                  <p:embed/>
                  <p:pic>
                    <p:nvPicPr>
                      <p:cNvPr id="10" name="Object 9"/>
                      <p:cNvPicPr/>
                      <p:nvPr/>
                    </p:nvPicPr>
                    <p:blipFill>
                      <a:blip r:embed="rId9"/>
                      <a:stretch>
                        <a:fillRect/>
                      </a:stretch>
                    </p:blipFill>
                    <p:spPr>
                      <a:xfrm>
                        <a:off x="304800" y="5181600"/>
                        <a:ext cx="2711450" cy="1219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65344839"/>
              </p:ext>
            </p:extLst>
          </p:nvPr>
        </p:nvGraphicFramePr>
        <p:xfrm>
          <a:off x="3495675" y="4359275"/>
          <a:ext cx="4625975" cy="846138"/>
        </p:xfrm>
        <a:graphic>
          <a:graphicData uri="http://schemas.openxmlformats.org/presentationml/2006/ole">
            <mc:AlternateContent xmlns:mc="http://schemas.openxmlformats.org/markup-compatibility/2006">
              <mc:Choice xmlns:v="urn:schemas-microsoft-com:vml" Requires="v">
                <p:oleObj spid="_x0000_s1063" name="Equation" r:id="rId10" imgW="2362200" imgH="431800" progId="Equation.DSMT4">
                  <p:embed/>
                </p:oleObj>
              </mc:Choice>
              <mc:Fallback>
                <p:oleObj name="Equation" r:id="rId10" imgW="2362200" imgH="431800" progId="Equation.DSMT4">
                  <p:embed/>
                  <p:pic>
                    <p:nvPicPr>
                      <p:cNvPr id="11" name="Object 10"/>
                      <p:cNvPicPr/>
                      <p:nvPr/>
                    </p:nvPicPr>
                    <p:blipFill>
                      <a:blip r:embed="rId11"/>
                      <a:stretch>
                        <a:fillRect/>
                      </a:stretch>
                    </p:blipFill>
                    <p:spPr>
                      <a:xfrm>
                        <a:off x="3495675" y="4359275"/>
                        <a:ext cx="4625975" cy="84613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32602199"/>
              </p:ext>
            </p:extLst>
          </p:nvPr>
        </p:nvGraphicFramePr>
        <p:xfrm>
          <a:off x="3471862" y="5267325"/>
          <a:ext cx="5595938" cy="1268413"/>
        </p:xfrm>
        <a:graphic>
          <a:graphicData uri="http://schemas.openxmlformats.org/presentationml/2006/ole">
            <mc:AlternateContent xmlns:mc="http://schemas.openxmlformats.org/markup-compatibility/2006">
              <mc:Choice xmlns:v="urn:schemas-microsoft-com:vml" Requires="v">
                <p:oleObj spid="_x0000_s1064" name="Equation" r:id="rId12" imgW="2857500" imgH="647700" progId="Equation.3">
                  <p:embed/>
                </p:oleObj>
              </mc:Choice>
              <mc:Fallback>
                <p:oleObj name="Equation" r:id="rId12" imgW="2857500" imgH="647700" progId="Equation.3">
                  <p:embed/>
                  <p:pic>
                    <p:nvPicPr>
                      <p:cNvPr id="12" name="Object 11"/>
                      <p:cNvPicPr/>
                      <p:nvPr/>
                    </p:nvPicPr>
                    <p:blipFill>
                      <a:blip r:embed="rId13"/>
                      <a:stretch>
                        <a:fillRect/>
                      </a:stretch>
                    </p:blipFill>
                    <p:spPr>
                      <a:xfrm>
                        <a:off x="3471862" y="5267325"/>
                        <a:ext cx="5595938" cy="1268413"/>
                      </a:xfrm>
                      <a:prstGeom prst="rect">
                        <a:avLst/>
                      </a:prstGeom>
                    </p:spPr>
                  </p:pic>
                </p:oleObj>
              </mc:Fallback>
            </mc:AlternateContent>
          </a:graphicData>
        </a:graphic>
      </p:graphicFrame>
    </p:spTree>
    <p:extLst>
      <p:ext uri="{BB962C8B-B14F-4D97-AF65-F5344CB8AC3E}">
        <p14:creationId xmlns:p14="http://schemas.microsoft.com/office/powerpoint/2010/main" val="265350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 Scalar Field Spectrum</a:t>
            </a:r>
          </a:p>
        </p:txBody>
      </p:sp>
      <p:sp>
        <p:nvSpPr>
          <p:cNvPr id="3" name="Text Placeholder 2"/>
          <p:cNvSpPr>
            <a:spLocks noGrp="1"/>
          </p:cNvSpPr>
          <p:nvPr>
            <p:ph type="body" sz="quarter" idx="13"/>
          </p:nvPr>
        </p:nvSpPr>
        <p:spPr/>
        <p:txBody>
          <a:bodyPr/>
          <a:lstStyle/>
          <a:p>
            <a:r>
              <a:rPr lang="en-US" sz="2000"/>
              <a:t>Using the commutation relations change to </a:t>
            </a:r>
            <a:r>
              <a:rPr lang="en-US" sz="2000" i="1"/>
              <a:t>normal ordering</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20</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493809764"/>
              </p:ext>
            </p:extLst>
          </p:nvPr>
        </p:nvGraphicFramePr>
        <p:xfrm>
          <a:off x="609600" y="1752600"/>
          <a:ext cx="6248400" cy="786581"/>
        </p:xfrm>
        <a:graphic>
          <a:graphicData uri="http://schemas.openxmlformats.org/presentationml/2006/ole">
            <mc:AlternateContent xmlns:mc="http://schemas.openxmlformats.org/markup-compatibility/2006">
              <mc:Choice xmlns:v="urn:schemas-microsoft-com:vml" Requires="v">
                <p:oleObj spid="_x0000_s16413" name="Equation" r:id="rId3" imgW="3632200" imgH="457200" progId="Equation.DSMT4">
                  <p:embed/>
                </p:oleObj>
              </mc:Choice>
              <mc:Fallback>
                <p:oleObj name="Equation" r:id="rId3" imgW="3632200" imgH="457200" progId="Equation.DSMT4">
                  <p:embed/>
                  <p:pic>
                    <p:nvPicPr>
                      <p:cNvPr id="8" name="Object 7"/>
                      <p:cNvPicPr/>
                      <p:nvPr/>
                    </p:nvPicPr>
                    <p:blipFill>
                      <a:blip r:embed="rId4"/>
                      <a:stretch>
                        <a:fillRect/>
                      </a:stretch>
                    </p:blipFill>
                    <p:spPr>
                      <a:xfrm>
                        <a:off x="609600" y="1752600"/>
                        <a:ext cx="6248400" cy="786581"/>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88284692"/>
              </p:ext>
            </p:extLst>
          </p:nvPr>
        </p:nvGraphicFramePr>
        <p:xfrm>
          <a:off x="609600" y="2590800"/>
          <a:ext cx="7577137" cy="941387"/>
        </p:xfrm>
        <a:graphic>
          <a:graphicData uri="http://schemas.openxmlformats.org/presentationml/2006/ole">
            <mc:AlternateContent xmlns:mc="http://schemas.openxmlformats.org/markup-compatibility/2006">
              <mc:Choice xmlns:v="urn:schemas-microsoft-com:vml" Requires="v">
                <p:oleObj spid="_x0000_s16414" name="Equation" r:id="rId5" imgW="3886200" imgH="482600" progId="Equation.DSMT4">
                  <p:embed/>
                </p:oleObj>
              </mc:Choice>
              <mc:Fallback>
                <p:oleObj name="Equation" r:id="rId5" imgW="3886200" imgH="482600" progId="Equation.DSMT4">
                  <p:embed/>
                  <p:pic>
                    <p:nvPicPr>
                      <p:cNvPr id="9" name="Object 8"/>
                      <p:cNvPicPr/>
                      <p:nvPr/>
                    </p:nvPicPr>
                    <p:blipFill>
                      <a:blip r:embed="rId6"/>
                      <a:stretch>
                        <a:fillRect/>
                      </a:stretch>
                    </p:blipFill>
                    <p:spPr>
                      <a:xfrm>
                        <a:off x="609600" y="2590800"/>
                        <a:ext cx="7577137" cy="941387"/>
                      </a:xfrm>
                      <a:prstGeom prst="rect">
                        <a:avLst/>
                      </a:prstGeom>
                    </p:spPr>
                  </p:pic>
                </p:oleObj>
              </mc:Fallback>
            </mc:AlternateContent>
          </a:graphicData>
        </a:graphic>
      </p:graphicFrame>
      <p:sp>
        <p:nvSpPr>
          <p:cNvPr id="10" name="TextBox 9"/>
          <p:cNvSpPr txBox="1"/>
          <p:nvPr/>
        </p:nvSpPr>
        <p:spPr>
          <a:xfrm>
            <a:off x="609600" y="3657600"/>
            <a:ext cx="8077200" cy="707886"/>
          </a:xfrm>
          <a:prstGeom prst="rect">
            <a:avLst/>
          </a:prstGeom>
          <a:noFill/>
        </p:spPr>
        <p:txBody>
          <a:bodyPr wrap="square" rtlCol="0">
            <a:spAutoFit/>
          </a:bodyPr>
          <a:lstStyle/>
          <a:p>
            <a:r>
              <a:rPr lang="en-US" sz="2000"/>
              <a:t>Not too surprising as the quantized single oscillator had a non-zero ground state energy – infinite number of them should yield infinity.</a:t>
            </a:r>
          </a:p>
        </p:txBody>
      </p:sp>
      <p:sp>
        <p:nvSpPr>
          <p:cNvPr id="11" name="TextBox 10"/>
          <p:cNvSpPr txBox="1"/>
          <p:nvPr/>
        </p:nvSpPr>
        <p:spPr>
          <a:xfrm>
            <a:off x="609600" y="4495800"/>
            <a:ext cx="6400800" cy="707886"/>
          </a:xfrm>
          <a:prstGeom prst="rect">
            <a:avLst/>
          </a:prstGeom>
          <a:noFill/>
        </p:spPr>
        <p:txBody>
          <a:bodyPr wrap="square" rtlCol="0">
            <a:spAutoFit/>
          </a:bodyPr>
          <a:lstStyle/>
          <a:p>
            <a:r>
              <a:rPr lang="en-US" sz="2000"/>
              <a:t>We ignore this infinity, arguing only differences matter, </a:t>
            </a:r>
          </a:p>
          <a:p>
            <a:r>
              <a:rPr lang="en-US" sz="2000"/>
              <a:t>and continue merrily.</a:t>
            </a:r>
          </a:p>
        </p:txBody>
      </p:sp>
      <p:graphicFrame>
        <p:nvGraphicFramePr>
          <p:cNvPr id="12" name="Object 11"/>
          <p:cNvGraphicFramePr>
            <a:graphicFrameLocks noChangeAspect="1"/>
          </p:cNvGraphicFramePr>
          <p:nvPr>
            <p:extLst>
              <p:ext uri="{D42A27DB-BD31-4B8C-83A1-F6EECF244321}">
                <p14:modId xmlns:p14="http://schemas.microsoft.com/office/powerpoint/2010/main" val="2999377619"/>
              </p:ext>
            </p:extLst>
          </p:nvPr>
        </p:nvGraphicFramePr>
        <p:xfrm>
          <a:off x="994858" y="5257800"/>
          <a:ext cx="2583486" cy="511315"/>
        </p:xfrm>
        <a:graphic>
          <a:graphicData uri="http://schemas.openxmlformats.org/presentationml/2006/ole">
            <mc:AlternateContent xmlns:mc="http://schemas.openxmlformats.org/markup-compatibility/2006">
              <mc:Choice xmlns:v="urn:schemas-microsoft-com:vml" Requires="v">
                <p:oleObj spid="_x0000_s16415" name="Equation" r:id="rId7" imgW="1219200" imgH="241300" progId="Equation.DSMT4">
                  <p:embed/>
                </p:oleObj>
              </mc:Choice>
              <mc:Fallback>
                <p:oleObj name="Equation" r:id="rId7" imgW="1219200" imgH="241300" progId="Equation.DSMT4">
                  <p:embed/>
                  <p:pic>
                    <p:nvPicPr>
                      <p:cNvPr id="12" name="Object 11"/>
                      <p:cNvPicPr/>
                      <p:nvPr/>
                    </p:nvPicPr>
                    <p:blipFill>
                      <a:blip r:embed="rId8"/>
                      <a:stretch>
                        <a:fillRect/>
                      </a:stretch>
                    </p:blipFill>
                    <p:spPr>
                      <a:xfrm>
                        <a:off x="994858" y="5257800"/>
                        <a:ext cx="2583486" cy="51131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93394514"/>
              </p:ext>
            </p:extLst>
          </p:nvPr>
        </p:nvGraphicFramePr>
        <p:xfrm>
          <a:off x="3797212" y="5261430"/>
          <a:ext cx="4508588" cy="437727"/>
        </p:xfrm>
        <a:graphic>
          <a:graphicData uri="http://schemas.openxmlformats.org/presentationml/2006/ole">
            <mc:AlternateContent xmlns:mc="http://schemas.openxmlformats.org/markup-compatibility/2006">
              <mc:Choice xmlns:v="urn:schemas-microsoft-com:vml" Requires="v">
                <p:oleObj spid="_x0000_s16416" name="Equation" r:id="rId9" imgW="2616200" imgH="254000" progId="Equation.DSMT4">
                  <p:embed/>
                </p:oleObj>
              </mc:Choice>
              <mc:Fallback>
                <p:oleObj name="Equation" r:id="rId9" imgW="2616200" imgH="254000" progId="Equation.DSMT4">
                  <p:embed/>
                  <p:pic>
                    <p:nvPicPr>
                      <p:cNvPr id="13" name="Object 12"/>
                      <p:cNvPicPr/>
                      <p:nvPr/>
                    </p:nvPicPr>
                    <p:blipFill>
                      <a:blip r:embed="rId10"/>
                      <a:stretch>
                        <a:fillRect/>
                      </a:stretch>
                    </p:blipFill>
                    <p:spPr>
                      <a:xfrm>
                        <a:off x="3797212" y="5261430"/>
                        <a:ext cx="4508588" cy="437727"/>
                      </a:xfrm>
                      <a:prstGeom prst="rect">
                        <a:avLst/>
                      </a:prstGeom>
                    </p:spPr>
                  </p:pic>
                </p:oleObj>
              </mc:Fallback>
            </mc:AlternateContent>
          </a:graphicData>
        </a:graphic>
      </p:graphicFrame>
      <p:sp>
        <p:nvSpPr>
          <p:cNvPr id="14" name="TextBox 13"/>
          <p:cNvSpPr txBox="1"/>
          <p:nvPr/>
        </p:nvSpPr>
        <p:spPr>
          <a:xfrm>
            <a:off x="609600" y="5705947"/>
            <a:ext cx="8153400" cy="707886"/>
          </a:xfrm>
          <a:prstGeom prst="rect">
            <a:avLst/>
          </a:prstGeom>
          <a:noFill/>
        </p:spPr>
        <p:txBody>
          <a:bodyPr wrap="square" rtlCol="0">
            <a:spAutoFit/>
          </a:bodyPr>
          <a:lstStyle/>
          <a:p>
            <a:r>
              <a:rPr lang="en-US" sz="2000"/>
              <a:t>We can pop arbitrary number of quanta given sufficient energy.</a:t>
            </a:r>
          </a:p>
          <a:p>
            <a:r>
              <a:rPr lang="en-US" sz="2000"/>
              <a:t>Quantized scalar field equation describes infinite number of particles</a:t>
            </a:r>
          </a:p>
        </p:txBody>
      </p:sp>
    </p:spTree>
    <p:extLst>
      <p:ext uri="{BB962C8B-B14F-4D97-AF65-F5344CB8AC3E}">
        <p14:creationId xmlns:p14="http://schemas.microsoft.com/office/powerpoint/2010/main" val="40399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Fields </a:t>
            </a:r>
            <a:r>
              <a:rPr lang="en-US">
                <a:sym typeface="Wingdings"/>
              </a:rPr>
              <a:t> Quanta</a:t>
            </a:r>
            <a:endParaRPr lang="en-US"/>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415692129"/>
              </p:ext>
            </p:extLst>
          </p:nvPr>
        </p:nvGraphicFramePr>
        <p:xfrm>
          <a:off x="533400" y="1295400"/>
          <a:ext cx="8153400" cy="1854200"/>
        </p:xfrm>
        <a:graphic>
          <a:graphicData uri="http://schemas.openxmlformats.org/drawingml/2006/table">
            <a:tbl>
              <a:tblPr firstRow="1" bandRow="1">
                <a:tableStyleId>{2D5ABB26-0587-4C30-8999-92F81FD0307C}</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370840">
                <a:tc>
                  <a:txBody>
                    <a:bodyPr/>
                    <a:lstStyle/>
                    <a:p>
                      <a:r>
                        <a:rPr lang="en-US" b="1"/>
                        <a:t>Field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a:t>Quanta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a:t>Molecular</a:t>
                      </a:r>
                      <a:r>
                        <a:rPr lang="en-US" baseline="0"/>
                        <a:t> oscillations in a crystal</a:t>
                      </a: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t>Phonons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a:t>Plasma</a:t>
                      </a:r>
                      <a:r>
                        <a:rPr lang="en-US" baseline="0"/>
                        <a:t> oscillations</a:t>
                      </a: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err="1"/>
                        <a:t>Plasmons</a:t>
                      </a: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a:t>Magnetic oscillations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err="1"/>
                        <a:t>Magnons</a:t>
                      </a: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a:t>Electromagnetic Field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t>Photons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extBox 7"/>
          <p:cNvSpPr txBox="1"/>
          <p:nvPr/>
        </p:nvSpPr>
        <p:spPr>
          <a:xfrm>
            <a:off x="152400" y="3276600"/>
            <a:ext cx="8839200" cy="3046988"/>
          </a:xfrm>
          <a:prstGeom prst="rect">
            <a:avLst/>
          </a:prstGeom>
          <a:noFill/>
        </p:spPr>
        <p:txBody>
          <a:bodyPr wrap="square" rtlCol="0">
            <a:spAutoFit/>
          </a:bodyPr>
          <a:lstStyle/>
          <a:p>
            <a:pPr algn="ctr"/>
            <a:r>
              <a:rPr lang="en-US" sz="2400">
                <a:solidFill>
                  <a:srgbClr val="FF0000"/>
                </a:solidFill>
              </a:rPr>
              <a:t>What about electrons, </a:t>
            </a:r>
            <a:r>
              <a:rPr lang="en-US" sz="2400" err="1">
                <a:solidFill>
                  <a:srgbClr val="FF0000"/>
                </a:solidFill>
              </a:rPr>
              <a:t>muons</a:t>
            </a:r>
            <a:r>
              <a:rPr lang="en-US" sz="2400">
                <a:solidFill>
                  <a:srgbClr val="FF0000"/>
                </a:solidFill>
              </a:rPr>
              <a:t>, neutrinos, quarks, gluons …</a:t>
            </a:r>
          </a:p>
          <a:p>
            <a:pPr algn="ctr"/>
            <a:endParaRPr lang="en-US" sz="2400">
              <a:solidFill>
                <a:srgbClr val="FF0000"/>
              </a:solidFill>
            </a:endParaRPr>
          </a:p>
          <a:p>
            <a:pPr algn="ctr"/>
            <a:r>
              <a:rPr lang="en-US" sz="2400">
                <a:solidFill>
                  <a:srgbClr val="FF0000"/>
                </a:solidFill>
              </a:rPr>
              <a:t>QFT goes ahead assuming electron field, …</a:t>
            </a:r>
          </a:p>
          <a:p>
            <a:pPr algn="ctr"/>
            <a:endParaRPr lang="en-US" sz="2400">
              <a:solidFill>
                <a:srgbClr val="FF0000"/>
              </a:solidFill>
            </a:endParaRPr>
          </a:p>
          <a:p>
            <a:pPr algn="ctr"/>
            <a:r>
              <a:rPr lang="en-US" sz="2400">
                <a:solidFill>
                  <a:srgbClr val="FF0000"/>
                </a:solidFill>
              </a:rPr>
              <a:t>Symmetry properties of </a:t>
            </a:r>
            <a:r>
              <a:rPr lang="en-US" sz="2400">
                <a:solidFill>
                  <a:srgbClr val="FF0000"/>
                </a:solidFill>
                <a:latin typeface="Symbol" charset="2"/>
                <a:cs typeface="Symbol" charset="2"/>
              </a:rPr>
              <a:t>f(</a:t>
            </a:r>
            <a:r>
              <a:rPr lang="en-US" sz="2400" err="1">
                <a:solidFill>
                  <a:srgbClr val="FF0000"/>
                </a:solidFill>
                <a:latin typeface="Arial"/>
                <a:cs typeface="Arial"/>
              </a:rPr>
              <a:t>x,t</a:t>
            </a:r>
            <a:r>
              <a:rPr lang="en-US" sz="2400">
                <a:solidFill>
                  <a:srgbClr val="FF0000"/>
                </a:solidFill>
                <a:latin typeface="Symbol" charset="2"/>
                <a:cs typeface="Symbol" charset="2"/>
              </a:rPr>
              <a:t>)</a:t>
            </a:r>
            <a:r>
              <a:rPr lang="en-US" sz="2400">
                <a:solidFill>
                  <a:srgbClr val="FF0000"/>
                </a:solidFill>
              </a:rPr>
              <a:t> will then determine if the field is representing a boson or a fermion …</a:t>
            </a:r>
          </a:p>
          <a:p>
            <a:pPr algn="ctr"/>
            <a:endParaRPr lang="en-US" sz="2400">
              <a:solidFill>
                <a:srgbClr val="FF0000"/>
              </a:solidFill>
            </a:endParaRPr>
          </a:p>
          <a:p>
            <a:pPr algn="ctr"/>
            <a:r>
              <a:rPr lang="en-US" sz="2400">
                <a:solidFill>
                  <a:srgbClr val="FF0000"/>
                </a:solidFill>
              </a:rPr>
              <a:t>So far, these are non-interacting, what about interactions?</a:t>
            </a:r>
          </a:p>
        </p:txBody>
      </p:sp>
    </p:spTree>
    <p:extLst>
      <p:ext uri="{BB962C8B-B14F-4D97-AF65-F5344CB8AC3E}">
        <p14:creationId xmlns:p14="http://schemas.microsoft.com/office/powerpoint/2010/main" val="146870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Physics 535 : Lecture 11</a:t>
            </a:r>
          </a:p>
        </p:txBody>
      </p:sp>
      <p:sp>
        <p:nvSpPr>
          <p:cNvPr id="3" name="Content Placeholder 2"/>
          <p:cNvSpPr>
            <a:spLocks noGrp="1"/>
          </p:cNvSpPr>
          <p:nvPr>
            <p:ph type="body" sz="quarter" idx="13"/>
          </p:nvPr>
        </p:nvSpPr>
        <p:spPr>
          <a:xfrm>
            <a:off x="152400" y="1219200"/>
            <a:ext cx="8839200" cy="4953000"/>
          </a:xfrm>
        </p:spPr>
        <p:txBody>
          <a:bodyPr/>
          <a:lstStyle/>
          <a:p>
            <a:pPr algn="ctr"/>
            <a:r>
              <a:rPr lang="en-US"/>
              <a:t>Elementary Particle Dynamics</a:t>
            </a:r>
          </a:p>
          <a:p>
            <a:pPr algn="ctr"/>
            <a:endParaRPr lang="en-US"/>
          </a:p>
          <a:p>
            <a:pPr algn="ctr"/>
            <a:r>
              <a:rPr lang="en-US"/>
              <a:t>Interacting Scalar Fields</a:t>
            </a:r>
          </a:p>
          <a:p>
            <a:pPr algn="ctr"/>
            <a:endParaRPr lang="en-US"/>
          </a:p>
          <a:p>
            <a:pPr algn="ctr"/>
            <a:endParaRPr lang="en-US"/>
          </a:p>
        </p:txBody>
      </p:sp>
      <p:sp>
        <p:nvSpPr>
          <p:cNvPr id="4" name="Date Placeholder 3"/>
          <p:cNvSpPr>
            <a:spLocks noGrp="1"/>
          </p:cNvSpPr>
          <p:nvPr>
            <p:ph type="dt" sz="half" idx="14"/>
          </p:nvPr>
        </p:nvSpPr>
        <p:spPr/>
        <p:txBody>
          <a:bodyPr/>
          <a:lstStyle/>
          <a:p>
            <a:fld id="{5EAFF3FE-8142-1E48-8168-C3522D640855}"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DC639356-365C-4545-A286-1563346C0423}" type="slidenum">
              <a:rPr lang="en-US" smtClean="0"/>
              <a:pPr/>
              <a:t>22</a:t>
            </a:fld>
            <a:endParaRPr lang="en-US"/>
          </a:p>
        </p:txBody>
      </p:sp>
      <p:sp>
        <p:nvSpPr>
          <p:cNvPr id="8" name="TextBox 7"/>
          <p:cNvSpPr txBox="1"/>
          <p:nvPr/>
        </p:nvSpPr>
        <p:spPr>
          <a:xfrm>
            <a:off x="777737" y="3429000"/>
            <a:ext cx="7620000" cy="2308324"/>
          </a:xfrm>
          <a:prstGeom prst="rect">
            <a:avLst/>
          </a:prstGeom>
          <a:noFill/>
        </p:spPr>
        <p:txBody>
          <a:bodyPr wrap="square" rtlCol="0">
            <a:spAutoFit/>
          </a:bodyPr>
          <a:lstStyle/>
          <a:p>
            <a:pPr algn="ctr"/>
            <a:r>
              <a:rPr lang="en-US" sz="2400" i="1">
                <a:solidFill>
                  <a:srgbClr val="FF0000"/>
                </a:solidFill>
              </a:rPr>
              <a:t>Like silicon chips of more recent years, </a:t>
            </a:r>
            <a:br>
              <a:rPr lang="en-US" sz="2400" i="1">
                <a:solidFill>
                  <a:srgbClr val="FF0000"/>
                </a:solidFill>
              </a:rPr>
            </a:br>
            <a:r>
              <a:rPr lang="en-US" sz="2400" i="1">
                <a:solidFill>
                  <a:srgbClr val="FF0000"/>
                </a:solidFill>
              </a:rPr>
              <a:t>the Feynman diagram was bringing computation </a:t>
            </a:r>
            <a:br>
              <a:rPr lang="en-US" sz="2400" i="1">
                <a:solidFill>
                  <a:srgbClr val="FF0000"/>
                </a:solidFill>
              </a:rPr>
            </a:br>
            <a:r>
              <a:rPr lang="en-US" sz="2400" i="1">
                <a:solidFill>
                  <a:srgbClr val="FF0000"/>
                </a:solidFill>
              </a:rPr>
              <a:t>[of quantum field theory amplitudes] </a:t>
            </a:r>
          </a:p>
          <a:p>
            <a:pPr algn="ctr"/>
            <a:r>
              <a:rPr lang="en-US" sz="2400" i="1">
                <a:solidFill>
                  <a:srgbClr val="FF0000"/>
                </a:solidFill>
              </a:rPr>
              <a:t>to the masses.</a:t>
            </a:r>
          </a:p>
          <a:p>
            <a:pPr algn="ctr"/>
            <a:endParaRPr lang="en-US" sz="2400" i="1">
              <a:solidFill>
                <a:srgbClr val="FF0000"/>
              </a:solidFill>
            </a:endParaRPr>
          </a:p>
          <a:p>
            <a:pPr algn="r"/>
            <a:r>
              <a:rPr lang="en-US" sz="2400" i="1">
                <a:solidFill>
                  <a:srgbClr val="FF0000"/>
                </a:solidFill>
              </a:rPr>
              <a:t>– Julian Schwinger</a:t>
            </a:r>
          </a:p>
        </p:txBody>
      </p:sp>
    </p:spTree>
    <p:extLst>
      <p:ext uri="{BB962C8B-B14F-4D97-AF65-F5344CB8AC3E}">
        <p14:creationId xmlns:p14="http://schemas.microsoft.com/office/powerpoint/2010/main" val="412427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a:t>Quantum field theory normal mode operators </a:t>
                </a:r>
                <a14:m>
                  <m:oMath xmlns:m="http://schemas.openxmlformats.org/officeDocument/2006/math">
                    <m:d>
                      <m:dPr>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ea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e>
                        </m:d>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and</m:t>
                        </m:r>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e>
                    </m:d>
                  </m:oMath>
                </a14:m>
                <a:r>
                  <a:rPr lang="en-US" sz="2400"/>
                  <a:t> increase or decrease the energy of the particles:</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Quantum field theory normal mode operators </a:t>
                </a:r>
                <a14:m>
                  <m:oMath xmlns:m="http://schemas.openxmlformats.org/officeDocument/2006/math">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𝑎</m:t>
                            </m:r>
                          </m:e>
                          <m:sup>
                            <m:r>
                              <a:rPr lang="en-US" sz="2400" i="1">
                                <a:latin typeface="Cambria Math" panose="02040503050406030204" pitchFamily="18" charset="0"/>
                                <a:ea typeface="Cambria Math" panose="02040503050406030204" pitchFamily="18" charset="0"/>
                              </a:rPr>
                              <m:t>†</m:t>
                            </m:r>
                          </m:sup>
                        </m:sSup>
                        <m:d>
                          <m:dPr>
                            <m:ctrlPr>
                              <a:rPr lang="en-US" sz="2400" i="1">
                                <a:latin typeface="Cambria Math" panose="02040503050406030204" pitchFamily="18" charset="0"/>
                              </a:rPr>
                            </m:ctrlPr>
                          </m:dPr>
                          <m:e>
                            <m:r>
                              <a:rPr lang="en-US" sz="2400" i="1">
                                <a:latin typeface="Cambria Math" panose="02040503050406030204" pitchFamily="18" charset="0"/>
                              </a:rPr>
                              <m:t>𝑘</m:t>
                            </m:r>
                          </m:e>
                        </m:d>
                        <m:r>
                          <m:rPr>
                            <m:nor/>
                          </m:rPr>
                          <a:rPr lang="en-US" sz="2400">
                            <a:latin typeface="Cambria Math" panose="02040503050406030204" pitchFamily="18" charset="0"/>
                          </a:rPr>
                          <m:t> </m:t>
                        </m:r>
                        <m:r>
                          <m:rPr>
                            <m:nor/>
                          </m:rPr>
                          <a:rPr lang="en-US" sz="2400">
                            <a:latin typeface="Cambria Math" panose="02040503050406030204" pitchFamily="18" charset="0"/>
                          </a:rPr>
                          <m:t>and</m:t>
                        </m:r>
                        <m:r>
                          <a:rPr lang="en-US" sz="2400" i="1">
                            <a:latin typeface="Cambria Math" panose="02040503050406030204" pitchFamily="18" charset="0"/>
                          </a:rPr>
                          <m:t> </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𝑘</m:t>
                        </m:r>
                        <m:r>
                          <a:rPr lang="en-US" sz="2400" i="1">
                            <a:latin typeface="Cambria Math" panose="02040503050406030204" pitchFamily="18" charset="0"/>
                          </a:rPr>
                          <m:t>)</m:t>
                        </m:r>
                      </m:e>
                    </m:d>
                  </m:oMath>
                </a14:m>
                <a:r>
                  <a:rPr lang="en-US" sz="2400"/>
                  <a:t> create or annihilate the particle states:</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Given sufficient energy states with any number of particles may be realized subject to the conservation principles embedded in the </a:t>
                </a:r>
                <a:r>
                  <a:rPr lang="en-US" sz="2400" err="1"/>
                  <a:t>Lagrangian</a:t>
                </a:r>
                <a:r>
                  <a:rPr lang="en-US" sz="2400"/>
                  <a:t> density of the theory.:</a:t>
                </a:r>
                <a:br>
                  <a:rPr lang="en-US" sz="2400"/>
                </a:br>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p:txBody>
          </p:sp>
        </mc:Choice>
        <mc:Fallback xmlns="">
          <p:sp>
            <p:nvSpPr>
              <p:cNvPr id="6" name="Content Placeholder 5">
                <a:extLst>
                  <a:ext uri="{FF2B5EF4-FFF2-40B4-BE49-F238E27FC236}">
                    <a16:creationId xmlns:a16="http://schemas.microsoft.com/office/drawing/2014/main" id="{7767D519-EF38-BB4D-952B-A73F3EE1FF7F}"/>
                  </a:ext>
                </a:extLst>
              </p:cNvPr>
              <p:cNvSpPr>
                <a:spLocks noGrp="1" noRot="1" noChangeAspect="1" noMove="1" noResize="1" noEditPoints="1" noAdjustHandles="1" noChangeArrowheads="1" noChangeShapeType="1" noTextEdit="1"/>
              </p:cNvSpPr>
              <p:nvPr>
                <p:ph idx="1"/>
              </p:nvPr>
            </p:nvSpPr>
            <p:spPr>
              <a:xfrm>
                <a:off x="152400" y="1219200"/>
                <a:ext cx="8915400" cy="5121275"/>
              </a:xfrm>
              <a:blipFill>
                <a:blip r:embed="rId2"/>
                <a:stretch>
                  <a:fillRect l="-1025" t="-476" b="-952"/>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23</a:t>
            </a:fld>
            <a:endParaRPr lang="en-US"/>
          </a:p>
        </p:txBody>
      </p:sp>
    </p:spTree>
    <p:extLst>
      <p:ext uri="{BB962C8B-B14F-4D97-AF65-F5344CB8AC3E}">
        <p14:creationId xmlns:p14="http://schemas.microsoft.com/office/powerpoint/2010/main" val="385323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 Scalar Field in 1-Dimension</a:t>
            </a:r>
          </a:p>
        </p:txBody>
      </p:sp>
      <p:sp>
        <p:nvSpPr>
          <p:cNvPr id="3" name="Text Placeholder 2"/>
          <p:cNvSpPr>
            <a:spLocks noGrp="1"/>
          </p:cNvSpPr>
          <p:nvPr>
            <p:ph type="body" sz="quarter" idx="13"/>
          </p:nvPr>
        </p:nvSpPr>
        <p:spPr/>
        <p:txBody>
          <a:bodyPr/>
          <a:lstStyle/>
          <a:p>
            <a:r>
              <a:rPr lang="en-US" sz="2000"/>
              <a:t>Infinite length string analog considered earlier</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24</a:t>
            </a:fld>
            <a:endParaRPr lang="en-US"/>
          </a:p>
        </p:txBody>
      </p:sp>
      <p:graphicFrame>
        <p:nvGraphicFramePr>
          <p:cNvPr id="7" name="Object 6"/>
          <p:cNvGraphicFramePr>
            <a:graphicFrameLocks noChangeAspect="1"/>
          </p:cNvGraphicFramePr>
          <p:nvPr/>
        </p:nvGraphicFramePr>
        <p:xfrm>
          <a:off x="457199" y="1828800"/>
          <a:ext cx="5471583" cy="838200"/>
        </p:xfrm>
        <a:graphic>
          <a:graphicData uri="http://schemas.openxmlformats.org/presentationml/2006/ole">
            <mc:AlternateContent xmlns:mc="http://schemas.openxmlformats.org/markup-compatibility/2006">
              <mc:Choice xmlns:v="urn:schemas-microsoft-com:vml" Requires="v">
                <p:oleObj spid="_x0000_s17430" name="Equation" r:id="rId3" imgW="2984500" imgH="457200" progId="Equation.DSMT4">
                  <p:embed/>
                </p:oleObj>
              </mc:Choice>
              <mc:Fallback>
                <p:oleObj name="Equation" r:id="rId3" imgW="2984500" imgH="457200" progId="Equation.DSMT4">
                  <p:embed/>
                  <p:pic>
                    <p:nvPicPr>
                      <p:cNvPr id="7" name="Object 6"/>
                      <p:cNvPicPr/>
                      <p:nvPr/>
                    </p:nvPicPr>
                    <p:blipFill>
                      <a:blip r:embed="rId4"/>
                      <a:stretch>
                        <a:fillRect/>
                      </a:stretch>
                    </p:blipFill>
                    <p:spPr>
                      <a:xfrm>
                        <a:off x="457199" y="1828800"/>
                        <a:ext cx="5471583" cy="8382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30213" y="2971800"/>
          <a:ext cx="5378450" cy="762000"/>
        </p:xfrm>
        <a:graphic>
          <a:graphicData uri="http://schemas.openxmlformats.org/presentationml/2006/ole">
            <mc:AlternateContent xmlns:mc="http://schemas.openxmlformats.org/markup-compatibility/2006">
              <mc:Choice xmlns:v="urn:schemas-microsoft-com:vml" Requires="v">
                <p:oleObj spid="_x0000_s17431" name="Equation" r:id="rId5" imgW="2959100" imgH="419100" progId="Equation.DSMT4">
                  <p:embed/>
                </p:oleObj>
              </mc:Choice>
              <mc:Fallback>
                <p:oleObj name="Equation" r:id="rId5" imgW="2959100" imgH="419100" progId="Equation.DSMT4">
                  <p:embed/>
                  <p:pic>
                    <p:nvPicPr>
                      <p:cNvPr id="8" name="Object 7"/>
                      <p:cNvPicPr/>
                      <p:nvPr/>
                    </p:nvPicPr>
                    <p:blipFill>
                      <a:blip r:embed="rId6"/>
                      <a:stretch>
                        <a:fillRect/>
                      </a:stretch>
                    </p:blipFill>
                    <p:spPr>
                      <a:xfrm>
                        <a:off x="430213" y="2971800"/>
                        <a:ext cx="5378450" cy="762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92088" y="4191000"/>
          <a:ext cx="6851650" cy="838200"/>
        </p:xfrm>
        <a:graphic>
          <a:graphicData uri="http://schemas.openxmlformats.org/presentationml/2006/ole">
            <mc:AlternateContent xmlns:mc="http://schemas.openxmlformats.org/markup-compatibility/2006">
              <mc:Choice xmlns:v="urn:schemas-microsoft-com:vml" Requires="v">
                <p:oleObj spid="_x0000_s17432" name="Equation" r:id="rId7" imgW="4152900" imgH="508000" progId="Equation.DSMT4">
                  <p:embed/>
                </p:oleObj>
              </mc:Choice>
              <mc:Fallback>
                <p:oleObj name="Equation" r:id="rId7" imgW="4152900" imgH="508000" progId="Equation.DSMT4">
                  <p:embed/>
                  <p:pic>
                    <p:nvPicPr>
                      <p:cNvPr id="9" name="Object 8"/>
                      <p:cNvPicPr/>
                      <p:nvPr/>
                    </p:nvPicPr>
                    <p:blipFill>
                      <a:blip r:embed="rId8"/>
                      <a:stretch>
                        <a:fillRect/>
                      </a:stretch>
                    </p:blipFill>
                    <p:spPr>
                      <a:xfrm>
                        <a:off x="192088" y="4191000"/>
                        <a:ext cx="6851650" cy="838200"/>
                      </a:xfrm>
                      <a:prstGeom prst="rect">
                        <a:avLst/>
                      </a:prstGeom>
                    </p:spPr>
                  </p:pic>
                </p:oleObj>
              </mc:Fallback>
            </mc:AlternateContent>
          </a:graphicData>
        </a:graphic>
      </p:graphicFrame>
      <p:sp>
        <p:nvSpPr>
          <p:cNvPr id="10" name="TextBox 9"/>
          <p:cNvSpPr txBox="1"/>
          <p:nvPr/>
        </p:nvSpPr>
        <p:spPr>
          <a:xfrm>
            <a:off x="463614" y="5486400"/>
            <a:ext cx="6699186" cy="369332"/>
          </a:xfrm>
          <a:prstGeom prst="rect">
            <a:avLst/>
          </a:prstGeom>
          <a:noFill/>
        </p:spPr>
        <p:txBody>
          <a:bodyPr wrap="square" rtlCol="0">
            <a:spAutoFit/>
          </a:bodyPr>
          <a:lstStyle/>
          <a:p>
            <a:r>
              <a:rPr lang="en-US"/>
              <a:t>Now we want to quantize this field (canonically)</a:t>
            </a:r>
          </a:p>
        </p:txBody>
      </p:sp>
    </p:spTree>
    <p:extLst>
      <p:ext uri="{BB962C8B-B14F-4D97-AF65-F5344CB8AC3E}">
        <p14:creationId xmlns:p14="http://schemas.microsoft.com/office/powerpoint/2010/main" val="9942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Quantizing Free Scalar Field</a:t>
            </a:r>
          </a:p>
        </p:txBody>
      </p:sp>
      <p:sp>
        <p:nvSpPr>
          <p:cNvPr id="3" name="Text Placeholder 2"/>
          <p:cNvSpPr>
            <a:spLocks noGrp="1"/>
          </p:cNvSpPr>
          <p:nvPr>
            <p:ph type="body" sz="quarter" idx="13"/>
          </p:nvPr>
        </p:nvSpPr>
        <p:spPr/>
        <p:txBody>
          <a:bodyPr/>
          <a:lstStyle/>
          <a:p>
            <a:r>
              <a:rPr lang="en-US" sz="2000"/>
              <a:t>Analogous to discrete case, now with </a:t>
            </a:r>
            <a:r>
              <a:rPr lang="en-US" sz="2000" err="1"/>
              <a:t>Kronecker</a:t>
            </a:r>
            <a:r>
              <a:rPr lang="en-US" sz="2000"/>
              <a:t> delta </a:t>
            </a:r>
            <a:r>
              <a:rPr lang="en-US" sz="2000" err="1">
                <a:latin typeface="Symbol" charset="2"/>
                <a:cs typeface="Symbol" charset="2"/>
              </a:rPr>
              <a:t>d</a:t>
            </a:r>
            <a:r>
              <a:rPr lang="en-US" sz="2000" baseline="-25000" err="1"/>
              <a:t>rs</a:t>
            </a:r>
            <a:r>
              <a:rPr lang="en-US" sz="2000"/>
              <a:t> becoming Dirac delta function </a:t>
            </a:r>
            <a:r>
              <a:rPr lang="en-US" sz="2000">
                <a:latin typeface="Symbol" charset="2"/>
                <a:cs typeface="Symbol" charset="2"/>
              </a:rPr>
              <a:t>d</a:t>
            </a:r>
            <a:r>
              <a:rPr lang="en-US" sz="2000"/>
              <a:t>(</a:t>
            </a:r>
            <a:r>
              <a:rPr lang="en-US" sz="2000" i="1"/>
              <a:t>x–y</a:t>
            </a:r>
            <a:r>
              <a:rPr lang="en-US" sz="2000"/>
              <a:t>) with properties:</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25</a:t>
            </a:fld>
            <a:endParaRPr lang="en-US"/>
          </a:p>
        </p:txBody>
      </p:sp>
      <p:graphicFrame>
        <p:nvGraphicFramePr>
          <p:cNvPr id="7" name="Object 6"/>
          <p:cNvGraphicFramePr>
            <a:graphicFrameLocks noChangeAspect="1"/>
          </p:cNvGraphicFramePr>
          <p:nvPr/>
        </p:nvGraphicFramePr>
        <p:xfrm>
          <a:off x="228600" y="1981200"/>
          <a:ext cx="4648200" cy="832513"/>
        </p:xfrm>
        <a:graphic>
          <a:graphicData uri="http://schemas.openxmlformats.org/presentationml/2006/ole">
            <mc:AlternateContent xmlns:mc="http://schemas.openxmlformats.org/markup-compatibility/2006">
              <mc:Choice xmlns:v="urn:schemas-microsoft-com:vml" Requires="v">
                <p:oleObj spid="_x0000_s18475" name="Equation" r:id="rId3" imgW="2552700" imgH="457200" progId="Equation.DSMT4">
                  <p:embed/>
                </p:oleObj>
              </mc:Choice>
              <mc:Fallback>
                <p:oleObj name="Equation" r:id="rId3" imgW="2552700" imgH="457200" progId="Equation.DSMT4">
                  <p:embed/>
                  <p:pic>
                    <p:nvPicPr>
                      <p:cNvPr id="7" name="Object 6"/>
                      <p:cNvPicPr/>
                      <p:nvPr/>
                    </p:nvPicPr>
                    <p:blipFill>
                      <a:blip r:embed="rId4"/>
                      <a:stretch>
                        <a:fillRect/>
                      </a:stretch>
                    </p:blipFill>
                    <p:spPr>
                      <a:xfrm>
                        <a:off x="228600" y="1981200"/>
                        <a:ext cx="4648200" cy="83251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247650" y="2836864"/>
          <a:ext cx="5207000" cy="515937"/>
        </p:xfrm>
        <a:graphic>
          <a:graphicData uri="http://schemas.openxmlformats.org/presentationml/2006/ole">
            <mc:AlternateContent xmlns:mc="http://schemas.openxmlformats.org/markup-compatibility/2006">
              <mc:Choice xmlns:v="urn:schemas-microsoft-com:vml" Requires="v">
                <p:oleObj spid="_x0000_s18476" name="Equation" r:id="rId5" imgW="3073400" imgH="304800" progId="Equation.DSMT4">
                  <p:embed/>
                </p:oleObj>
              </mc:Choice>
              <mc:Fallback>
                <p:oleObj name="Equation" r:id="rId5" imgW="3073400" imgH="304800" progId="Equation.DSMT4">
                  <p:embed/>
                  <p:pic>
                    <p:nvPicPr>
                      <p:cNvPr id="8" name="Object 7"/>
                      <p:cNvPicPr/>
                      <p:nvPr/>
                    </p:nvPicPr>
                    <p:blipFill>
                      <a:blip r:embed="rId6"/>
                      <a:stretch>
                        <a:fillRect/>
                      </a:stretch>
                    </p:blipFill>
                    <p:spPr>
                      <a:xfrm>
                        <a:off x="247650" y="2836864"/>
                        <a:ext cx="5207000" cy="515937"/>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743200" y="3352801"/>
          <a:ext cx="4120885" cy="565150"/>
        </p:xfrm>
        <a:graphic>
          <a:graphicData uri="http://schemas.openxmlformats.org/presentationml/2006/ole">
            <mc:AlternateContent xmlns:mc="http://schemas.openxmlformats.org/markup-compatibility/2006">
              <mc:Choice xmlns:v="urn:schemas-microsoft-com:vml" Requires="v">
                <p:oleObj spid="_x0000_s18477" name="Equation" r:id="rId7" imgW="2222500" imgH="304800" progId="Equation.DSMT4">
                  <p:embed/>
                </p:oleObj>
              </mc:Choice>
              <mc:Fallback>
                <p:oleObj name="Equation" r:id="rId7" imgW="2222500" imgH="304800" progId="Equation.DSMT4">
                  <p:embed/>
                  <p:pic>
                    <p:nvPicPr>
                      <p:cNvPr id="9" name="Object 8"/>
                      <p:cNvPicPr/>
                      <p:nvPr/>
                    </p:nvPicPr>
                    <p:blipFill>
                      <a:blip r:embed="rId8"/>
                      <a:stretch>
                        <a:fillRect/>
                      </a:stretch>
                    </p:blipFill>
                    <p:spPr>
                      <a:xfrm>
                        <a:off x="2743200" y="3352801"/>
                        <a:ext cx="4120885" cy="5651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47649" y="3886200"/>
          <a:ext cx="6616435" cy="1210578"/>
        </p:xfrm>
        <a:graphic>
          <a:graphicData uri="http://schemas.openxmlformats.org/presentationml/2006/ole">
            <mc:AlternateContent xmlns:mc="http://schemas.openxmlformats.org/markup-compatibility/2006">
              <mc:Choice xmlns:v="urn:schemas-microsoft-com:vml" Requires="v">
                <p:oleObj spid="_x0000_s18478" name="Equation" r:id="rId9" imgW="4025900" imgH="736600" progId="Equation.DSMT4">
                  <p:embed/>
                </p:oleObj>
              </mc:Choice>
              <mc:Fallback>
                <p:oleObj name="Equation" r:id="rId9" imgW="4025900" imgH="736600" progId="Equation.DSMT4">
                  <p:embed/>
                  <p:pic>
                    <p:nvPicPr>
                      <p:cNvPr id="10" name="Object 9"/>
                      <p:cNvPicPr/>
                      <p:nvPr/>
                    </p:nvPicPr>
                    <p:blipFill>
                      <a:blip r:embed="rId10"/>
                      <a:stretch>
                        <a:fillRect/>
                      </a:stretch>
                    </p:blipFill>
                    <p:spPr>
                      <a:xfrm>
                        <a:off x="247649" y="3886200"/>
                        <a:ext cx="6616435" cy="1210578"/>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52400" y="5162052"/>
          <a:ext cx="5065980" cy="806524"/>
        </p:xfrm>
        <a:graphic>
          <a:graphicData uri="http://schemas.openxmlformats.org/presentationml/2006/ole">
            <mc:AlternateContent xmlns:mc="http://schemas.openxmlformats.org/markup-compatibility/2006">
              <mc:Choice xmlns:v="urn:schemas-microsoft-com:vml" Requires="v">
                <p:oleObj spid="_x0000_s18479" name="Equation" r:id="rId11" imgW="2552700" imgH="406400" progId="Equation.DSMT4">
                  <p:embed/>
                </p:oleObj>
              </mc:Choice>
              <mc:Fallback>
                <p:oleObj name="Equation" r:id="rId11" imgW="2552700" imgH="406400" progId="Equation.DSMT4">
                  <p:embed/>
                  <p:pic>
                    <p:nvPicPr>
                      <p:cNvPr id="11" name="Object 10"/>
                      <p:cNvPicPr/>
                      <p:nvPr/>
                    </p:nvPicPr>
                    <p:blipFill>
                      <a:blip r:embed="rId12"/>
                      <a:stretch>
                        <a:fillRect/>
                      </a:stretch>
                    </p:blipFill>
                    <p:spPr>
                      <a:xfrm>
                        <a:off x="152400" y="5162052"/>
                        <a:ext cx="5065980" cy="806524"/>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300662" y="5181600"/>
          <a:ext cx="3767138" cy="769938"/>
        </p:xfrm>
        <a:graphic>
          <a:graphicData uri="http://schemas.openxmlformats.org/presentationml/2006/ole">
            <mc:AlternateContent xmlns:mc="http://schemas.openxmlformats.org/markup-compatibility/2006">
              <mc:Choice xmlns:v="urn:schemas-microsoft-com:vml" Requires="v">
                <p:oleObj spid="_x0000_s18480" name="Equation" r:id="rId13" imgW="2235200" imgH="457200" progId="Equation.DSMT4">
                  <p:embed/>
                </p:oleObj>
              </mc:Choice>
              <mc:Fallback>
                <p:oleObj name="Equation" r:id="rId13" imgW="2235200" imgH="457200" progId="Equation.DSMT4">
                  <p:embed/>
                  <p:pic>
                    <p:nvPicPr>
                      <p:cNvPr id="12" name="Object 11"/>
                      <p:cNvPicPr/>
                      <p:nvPr/>
                    </p:nvPicPr>
                    <p:blipFill>
                      <a:blip r:embed="rId14"/>
                      <a:stretch>
                        <a:fillRect/>
                      </a:stretch>
                    </p:blipFill>
                    <p:spPr>
                      <a:xfrm>
                        <a:off x="5300662" y="5181600"/>
                        <a:ext cx="3767138" cy="769938"/>
                      </a:xfrm>
                      <a:prstGeom prst="rect">
                        <a:avLst/>
                      </a:prstGeom>
                    </p:spPr>
                  </p:pic>
                </p:oleObj>
              </mc:Fallback>
            </mc:AlternateContent>
          </a:graphicData>
        </a:graphic>
      </p:graphicFrame>
    </p:spTree>
    <p:extLst>
      <p:ext uri="{BB962C8B-B14F-4D97-AF65-F5344CB8AC3E}">
        <p14:creationId xmlns:p14="http://schemas.microsoft.com/office/powerpoint/2010/main" val="50247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General solution</a:t>
            </a:r>
          </a:p>
        </p:txBody>
      </p:sp>
      <p:sp>
        <p:nvSpPr>
          <p:cNvPr id="3" name="Text Placeholder 2"/>
          <p:cNvSpPr>
            <a:spLocks noGrp="1"/>
          </p:cNvSpPr>
          <p:nvPr>
            <p:ph type="body" sz="quarter" idx="13"/>
          </p:nvPr>
        </p:nvSpPr>
        <p:spPr/>
        <p:txBody>
          <a:bodyPr/>
          <a:lstStyle/>
          <a:p>
            <a:r>
              <a:rPr lang="en-US" sz="2400"/>
              <a:t>Fourier expansion in terms of all modes as before</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26</a:t>
            </a:fld>
            <a:endParaRPr lang="en-US"/>
          </a:p>
        </p:txBody>
      </p:sp>
      <p:graphicFrame>
        <p:nvGraphicFramePr>
          <p:cNvPr id="7" name="Object 6"/>
          <p:cNvGraphicFramePr>
            <a:graphicFrameLocks noChangeAspect="1"/>
          </p:cNvGraphicFramePr>
          <p:nvPr/>
        </p:nvGraphicFramePr>
        <p:xfrm>
          <a:off x="685800" y="1981200"/>
          <a:ext cx="5334000" cy="880844"/>
        </p:xfrm>
        <a:graphic>
          <a:graphicData uri="http://schemas.openxmlformats.org/presentationml/2006/ole">
            <mc:AlternateContent xmlns:mc="http://schemas.openxmlformats.org/markup-compatibility/2006">
              <mc:Choice xmlns:v="urn:schemas-microsoft-com:vml" Requires="v">
                <p:oleObj spid="_x0000_s19492" name="Equation" r:id="rId3" imgW="2768600" imgH="457200" progId="Equation.DSMT4">
                  <p:embed/>
                </p:oleObj>
              </mc:Choice>
              <mc:Fallback>
                <p:oleObj name="Equation" r:id="rId3" imgW="2768600" imgH="457200" progId="Equation.DSMT4">
                  <p:embed/>
                  <p:pic>
                    <p:nvPicPr>
                      <p:cNvPr id="7" name="Object 6"/>
                      <p:cNvPicPr/>
                      <p:nvPr/>
                    </p:nvPicPr>
                    <p:blipFill>
                      <a:blip r:embed="rId4"/>
                      <a:stretch>
                        <a:fillRect/>
                      </a:stretch>
                    </p:blipFill>
                    <p:spPr>
                      <a:xfrm>
                        <a:off x="685800" y="1981200"/>
                        <a:ext cx="5334000" cy="880844"/>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06416" y="2971800"/>
          <a:ext cx="5770584" cy="1035254"/>
        </p:xfrm>
        <a:graphic>
          <a:graphicData uri="http://schemas.openxmlformats.org/presentationml/2006/ole">
            <mc:AlternateContent xmlns:mc="http://schemas.openxmlformats.org/markup-compatibility/2006">
              <mc:Choice xmlns:v="urn:schemas-microsoft-com:vml" Requires="v">
                <p:oleObj spid="_x0000_s19493" name="Equation" r:id="rId5" imgW="3822700" imgH="685800" progId="Equation.DSMT4">
                  <p:embed/>
                </p:oleObj>
              </mc:Choice>
              <mc:Fallback>
                <p:oleObj name="Equation" r:id="rId5" imgW="3822700" imgH="685800" progId="Equation.DSMT4">
                  <p:embed/>
                  <p:pic>
                    <p:nvPicPr>
                      <p:cNvPr id="8" name="Object 7"/>
                      <p:cNvPicPr/>
                      <p:nvPr/>
                    </p:nvPicPr>
                    <p:blipFill>
                      <a:blip r:embed="rId6"/>
                      <a:stretch>
                        <a:fillRect/>
                      </a:stretch>
                    </p:blipFill>
                    <p:spPr>
                      <a:xfrm>
                        <a:off x="706416" y="2971800"/>
                        <a:ext cx="5770584" cy="1035254"/>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685800" y="4267200"/>
          <a:ext cx="6096000" cy="867758"/>
        </p:xfrm>
        <a:graphic>
          <a:graphicData uri="http://schemas.openxmlformats.org/presentationml/2006/ole">
            <mc:AlternateContent xmlns:mc="http://schemas.openxmlformats.org/markup-compatibility/2006">
              <mc:Choice xmlns:v="urn:schemas-microsoft-com:vml" Requires="v">
                <p:oleObj spid="_x0000_s19494" name="Equation" r:id="rId7" imgW="3568700" imgH="508000" progId="Equation.DSMT4">
                  <p:embed/>
                </p:oleObj>
              </mc:Choice>
              <mc:Fallback>
                <p:oleObj name="Equation" r:id="rId7" imgW="3568700" imgH="508000" progId="Equation.DSMT4">
                  <p:embed/>
                  <p:pic>
                    <p:nvPicPr>
                      <p:cNvPr id="9" name="Object 8"/>
                      <p:cNvPicPr/>
                      <p:nvPr/>
                    </p:nvPicPr>
                    <p:blipFill>
                      <a:blip r:embed="rId8"/>
                      <a:stretch>
                        <a:fillRect/>
                      </a:stretch>
                    </p:blipFill>
                    <p:spPr>
                      <a:xfrm>
                        <a:off x="685800" y="4267200"/>
                        <a:ext cx="6096000" cy="86775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06416" y="5410200"/>
          <a:ext cx="5461000" cy="762000"/>
        </p:xfrm>
        <a:graphic>
          <a:graphicData uri="http://schemas.openxmlformats.org/presentationml/2006/ole">
            <mc:AlternateContent xmlns:mc="http://schemas.openxmlformats.org/markup-compatibility/2006">
              <mc:Choice xmlns:v="urn:schemas-microsoft-com:vml" Requires="v">
                <p:oleObj spid="_x0000_s19495" name="Equation" r:id="rId9" imgW="3276600" imgH="457200" progId="Equation.DSMT4">
                  <p:embed/>
                </p:oleObj>
              </mc:Choice>
              <mc:Fallback>
                <p:oleObj name="Equation" r:id="rId9" imgW="3276600" imgH="457200" progId="Equation.DSMT4">
                  <p:embed/>
                  <p:pic>
                    <p:nvPicPr>
                      <p:cNvPr id="10" name="Object 9"/>
                      <p:cNvPicPr/>
                      <p:nvPr/>
                    </p:nvPicPr>
                    <p:blipFill>
                      <a:blip r:embed="rId10"/>
                      <a:stretch>
                        <a:fillRect/>
                      </a:stretch>
                    </p:blipFill>
                    <p:spPr>
                      <a:xfrm>
                        <a:off x="706416" y="5410200"/>
                        <a:ext cx="5461000" cy="7620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664177" y="5257800"/>
          <a:ext cx="2133600" cy="914400"/>
        </p:xfrm>
        <a:graphic>
          <a:graphicData uri="http://schemas.openxmlformats.org/presentationml/2006/ole">
            <mc:AlternateContent xmlns:mc="http://schemas.openxmlformats.org/markup-compatibility/2006">
              <mc:Choice xmlns:v="urn:schemas-microsoft-com:vml" Requires="v">
                <p:oleObj spid="_x0000_s19496" name="Equation" r:id="rId11" imgW="1422400" imgH="609600" progId="Equation.DSMT4">
                  <p:embed/>
                </p:oleObj>
              </mc:Choice>
              <mc:Fallback>
                <p:oleObj name="Equation" r:id="rId11" imgW="1422400" imgH="609600" progId="Equation.DSMT4">
                  <p:embed/>
                  <p:pic>
                    <p:nvPicPr>
                      <p:cNvPr id="11" name="Object 10"/>
                      <p:cNvPicPr/>
                      <p:nvPr/>
                    </p:nvPicPr>
                    <p:blipFill>
                      <a:blip r:embed="rId12"/>
                      <a:stretch>
                        <a:fillRect/>
                      </a:stretch>
                    </p:blipFill>
                    <p:spPr>
                      <a:xfrm>
                        <a:off x="6664177" y="5257800"/>
                        <a:ext cx="2133600" cy="914400"/>
                      </a:xfrm>
                      <a:prstGeom prst="rect">
                        <a:avLst/>
                      </a:prstGeom>
                    </p:spPr>
                  </p:pic>
                </p:oleObj>
              </mc:Fallback>
            </mc:AlternateContent>
          </a:graphicData>
        </a:graphic>
      </p:graphicFrame>
    </p:spTree>
    <p:extLst>
      <p:ext uri="{BB962C8B-B14F-4D97-AF65-F5344CB8AC3E}">
        <p14:creationId xmlns:p14="http://schemas.microsoft.com/office/powerpoint/2010/main" val="14876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Free Scalar Field in 3+1D</a:t>
            </a:r>
          </a:p>
        </p:txBody>
      </p:sp>
      <p:sp>
        <p:nvSpPr>
          <p:cNvPr id="3" name="Text Placeholder 2"/>
          <p:cNvSpPr>
            <a:spLocks noGrp="1"/>
          </p:cNvSpPr>
          <p:nvPr>
            <p:ph type="body" sz="quarter" idx="13"/>
          </p:nvPr>
        </p:nvSpPr>
        <p:spPr/>
        <p:txBody>
          <a:bodyPr/>
          <a:lstStyle/>
          <a:p>
            <a:r>
              <a:rPr lang="en-US" sz="2000"/>
              <a:t>We generalize the 1+1D scalar field theory to 3+1D with mass:</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27</a:t>
            </a:fld>
            <a:endParaRPr lang="en-US"/>
          </a:p>
        </p:txBody>
      </p:sp>
      <p:graphicFrame>
        <p:nvGraphicFramePr>
          <p:cNvPr id="8" name="Object 7"/>
          <p:cNvGraphicFramePr>
            <a:graphicFrameLocks noChangeAspect="1"/>
          </p:cNvGraphicFramePr>
          <p:nvPr/>
        </p:nvGraphicFramePr>
        <p:xfrm>
          <a:off x="168275" y="4006850"/>
          <a:ext cx="5357812" cy="515938"/>
        </p:xfrm>
        <a:graphic>
          <a:graphicData uri="http://schemas.openxmlformats.org/presentationml/2006/ole">
            <mc:AlternateContent xmlns:mc="http://schemas.openxmlformats.org/markup-compatibility/2006">
              <mc:Choice xmlns:v="urn:schemas-microsoft-com:vml" Requires="v">
                <p:oleObj spid="_x0000_s20537" name="Equation" r:id="rId3" imgW="3162300" imgH="304800" progId="Equation.3">
                  <p:embed/>
                </p:oleObj>
              </mc:Choice>
              <mc:Fallback>
                <p:oleObj name="Equation" r:id="rId3" imgW="3162300" imgH="304800" progId="Equation.3">
                  <p:embed/>
                  <p:pic>
                    <p:nvPicPr>
                      <p:cNvPr id="8" name="Object 7"/>
                      <p:cNvPicPr/>
                      <p:nvPr/>
                    </p:nvPicPr>
                    <p:blipFill>
                      <a:blip r:embed="rId4"/>
                      <a:stretch>
                        <a:fillRect/>
                      </a:stretch>
                    </p:blipFill>
                    <p:spPr>
                      <a:xfrm>
                        <a:off x="168275" y="4006850"/>
                        <a:ext cx="5357812" cy="515938"/>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097213" y="4616450"/>
          <a:ext cx="3414712" cy="565150"/>
        </p:xfrm>
        <a:graphic>
          <a:graphicData uri="http://schemas.openxmlformats.org/presentationml/2006/ole">
            <mc:AlternateContent xmlns:mc="http://schemas.openxmlformats.org/markup-compatibility/2006">
              <mc:Choice xmlns:v="urn:schemas-microsoft-com:vml" Requires="v">
                <p:oleObj spid="_x0000_s20538" name="Equation" r:id="rId5" imgW="1841500" imgH="304800" progId="Equation.3">
                  <p:embed/>
                </p:oleObj>
              </mc:Choice>
              <mc:Fallback>
                <p:oleObj name="Equation" r:id="rId5" imgW="1841500" imgH="304800" progId="Equation.3">
                  <p:embed/>
                  <p:pic>
                    <p:nvPicPr>
                      <p:cNvPr id="9" name="Object 8"/>
                      <p:cNvPicPr/>
                      <p:nvPr/>
                    </p:nvPicPr>
                    <p:blipFill>
                      <a:blip r:embed="rId6"/>
                      <a:stretch>
                        <a:fillRect/>
                      </a:stretch>
                    </p:blipFill>
                    <p:spPr>
                      <a:xfrm>
                        <a:off x="3097213" y="4616450"/>
                        <a:ext cx="3414712" cy="56515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52400" y="5313363"/>
          <a:ext cx="4686300" cy="503237"/>
        </p:xfrm>
        <a:graphic>
          <a:graphicData uri="http://schemas.openxmlformats.org/presentationml/2006/ole">
            <mc:AlternateContent xmlns:mc="http://schemas.openxmlformats.org/markup-compatibility/2006">
              <mc:Choice xmlns:v="urn:schemas-microsoft-com:vml" Requires="v">
                <p:oleObj spid="_x0000_s20539" name="Equation" r:id="rId7" imgW="2362200" imgH="254000" progId="Equation.3">
                  <p:embed/>
                </p:oleObj>
              </mc:Choice>
              <mc:Fallback>
                <p:oleObj name="Equation" r:id="rId7" imgW="2362200" imgH="254000" progId="Equation.3">
                  <p:embed/>
                  <p:pic>
                    <p:nvPicPr>
                      <p:cNvPr id="11" name="Object 10"/>
                      <p:cNvPicPr/>
                      <p:nvPr/>
                    </p:nvPicPr>
                    <p:blipFill>
                      <a:blip r:embed="rId8"/>
                      <a:stretch>
                        <a:fillRect/>
                      </a:stretch>
                    </p:blipFill>
                    <p:spPr>
                      <a:xfrm>
                        <a:off x="152400" y="5313363"/>
                        <a:ext cx="4686300" cy="503237"/>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876800" y="5410200"/>
          <a:ext cx="4173538" cy="942975"/>
        </p:xfrm>
        <a:graphic>
          <a:graphicData uri="http://schemas.openxmlformats.org/presentationml/2006/ole">
            <mc:AlternateContent xmlns:mc="http://schemas.openxmlformats.org/markup-compatibility/2006">
              <mc:Choice xmlns:v="urn:schemas-microsoft-com:vml" Requires="v">
                <p:oleObj spid="_x0000_s20540" name="Equation" r:id="rId9" imgW="2476500" imgH="558800" progId="Equation.3">
                  <p:embed/>
                </p:oleObj>
              </mc:Choice>
              <mc:Fallback>
                <p:oleObj name="Equation" r:id="rId9" imgW="2476500" imgH="558800" progId="Equation.3">
                  <p:embed/>
                  <p:pic>
                    <p:nvPicPr>
                      <p:cNvPr id="12" name="Object 11"/>
                      <p:cNvPicPr/>
                      <p:nvPr/>
                    </p:nvPicPr>
                    <p:blipFill>
                      <a:blip r:embed="rId10"/>
                      <a:stretch>
                        <a:fillRect/>
                      </a:stretch>
                    </p:blipFill>
                    <p:spPr>
                      <a:xfrm>
                        <a:off x="4876800" y="5410200"/>
                        <a:ext cx="4173538" cy="942975"/>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457200" y="1854585"/>
          <a:ext cx="4300537" cy="1211263"/>
        </p:xfrm>
        <a:graphic>
          <a:graphicData uri="http://schemas.openxmlformats.org/presentationml/2006/ole">
            <mc:AlternateContent xmlns:mc="http://schemas.openxmlformats.org/markup-compatibility/2006">
              <mc:Choice xmlns:v="urn:schemas-microsoft-com:vml" Requires="v">
                <p:oleObj spid="_x0000_s20541" name="Equation" r:id="rId11" imgW="2616200" imgH="736600" progId="Equation.DSMT4">
                  <p:embed/>
                </p:oleObj>
              </mc:Choice>
              <mc:Fallback>
                <p:oleObj name="Equation" r:id="rId11" imgW="2616200" imgH="736600" progId="Equation.DSMT4">
                  <p:embed/>
                  <p:pic>
                    <p:nvPicPr>
                      <p:cNvPr id="13" name="Object 12"/>
                      <p:cNvPicPr/>
                      <p:nvPr/>
                    </p:nvPicPr>
                    <p:blipFill>
                      <a:blip r:embed="rId12"/>
                      <a:stretch>
                        <a:fillRect/>
                      </a:stretch>
                    </p:blipFill>
                    <p:spPr>
                      <a:xfrm>
                        <a:off x="457200" y="1854585"/>
                        <a:ext cx="4300537" cy="121126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048000" y="3127375"/>
          <a:ext cx="5991225" cy="835025"/>
        </p:xfrm>
        <a:graphic>
          <a:graphicData uri="http://schemas.openxmlformats.org/presentationml/2006/ole">
            <mc:AlternateContent xmlns:mc="http://schemas.openxmlformats.org/markup-compatibility/2006">
              <mc:Choice xmlns:v="urn:schemas-microsoft-com:vml" Requires="v">
                <p:oleObj spid="_x0000_s20542" name="Equation" r:id="rId13" imgW="3644900" imgH="508000" progId="Equation.DSMT4">
                  <p:embed/>
                </p:oleObj>
              </mc:Choice>
              <mc:Fallback>
                <p:oleObj name="Equation" r:id="rId13" imgW="3644900" imgH="508000" progId="Equation.DSMT4">
                  <p:embed/>
                  <p:pic>
                    <p:nvPicPr>
                      <p:cNvPr id="14" name="Object 13"/>
                      <p:cNvPicPr/>
                      <p:nvPr/>
                    </p:nvPicPr>
                    <p:blipFill>
                      <a:blip r:embed="rId14"/>
                      <a:stretch>
                        <a:fillRect/>
                      </a:stretch>
                    </p:blipFill>
                    <p:spPr>
                      <a:xfrm>
                        <a:off x="3048000" y="3127375"/>
                        <a:ext cx="5991225" cy="835025"/>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3886200" y="2325687"/>
          <a:ext cx="3506787" cy="646113"/>
        </p:xfrm>
        <a:graphic>
          <a:graphicData uri="http://schemas.openxmlformats.org/presentationml/2006/ole">
            <mc:AlternateContent xmlns:mc="http://schemas.openxmlformats.org/markup-compatibility/2006">
              <mc:Choice xmlns:v="urn:schemas-microsoft-com:vml" Requires="v">
                <p:oleObj spid="_x0000_s20543" name="Equation" r:id="rId15" imgW="2133600" imgH="393700" progId="Equation.DSMT4">
                  <p:embed/>
                </p:oleObj>
              </mc:Choice>
              <mc:Fallback>
                <p:oleObj name="Equation" r:id="rId15" imgW="2133600" imgH="393700" progId="Equation.DSMT4">
                  <p:embed/>
                  <p:pic>
                    <p:nvPicPr>
                      <p:cNvPr id="15" name="Object 14"/>
                      <p:cNvPicPr/>
                      <p:nvPr/>
                    </p:nvPicPr>
                    <p:blipFill>
                      <a:blip r:embed="rId16"/>
                      <a:stretch>
                        <a:fillRect/>
                      </a:stretch>
                    </p:blipFill>
                    <p:spPr>
                      <a:xfrm>
                        <a:off x="3886200" y="2325687"/>
                        <a:ext cx="3506787" cy="64611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649287" y="3200400"/>
          <a:ext cx="2170113" cy="646113"/>
        </p:xfrm>
        <a:graphic>
          <a:graphicData uri="http://schemas.openxmlformats.org/presentationml/2006/ole">
            <mc:AlternateContent xmlns:mc="http://schemas.openxmlformats.org/markup-compatibility/2006">
              <mc:Choice xmlns:v="urn:schemas-microsoft-com:vml" Requires="v">
                <p:oleObj spid="_x0000_s20544" name="Equation" r:id="rId17" imgW="1320800" imgH="393700" progId="Equation.DSMT4">
                  <p:embed/>
                </p:oleObj>
              </mc:Choice>
              <mc:Fallback>
                <p:oleObj name="Equation" r:id="rId17" imgW="1320800" imgH="393700" progId="Equation.DSMT4">
                  <p:embed/>
                  <p:pic>
                    <p:nvPicPr>
                      <p:cNvPr id="16" name="Object 15"/>
                      <p:cNvPicPr/>
                      <p:nvPr/>
                    </p:nvPicPr>
                    <p:blipFill>
                      <a:blip r:embed="rId18"/>
                      <a:stretch>
                        <a:fillRect/>
                      </a:stretch>
                    </p:blipFill>
                    <p:spPr>
                      <a:xfrm>
                        <a:off x="649287" y="3200400"/>
                        <a:ext cx="2170113" cy="646113"/>
                      </a:xfrm>
                      <a:prstGeom prst="rect">
                        <a:avLst/>
                      </a:prstGeom>
                    </p:spPr>
                  </p:pic>
                </p:oleObj>
              </mc:Fallback>
            </mc:AlternateContent>
          </a:graphicData>
        </a:graphic>
      </p:graphicFrame>
    </p:spTree>
    <p:extLst>
      <p:ext uri="{BB962C8B-B14F-4D97-AF65-F5344CB8AC3E}">
        <p14:creationId xmlns:p14="http://schemas.microsoft.com/office/powerpoint/2010/main" val="213902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 Terms of Ladder Operators</a:t>
            </a:r>
          </a:p>
        </p:txBody>
      </p:sp>
      <p:sp>
        <p:nvSpPr>
          <p:cNvPr id="3" name="Text Placeholder 2"/>
          <p:cNvSpPr>
            <a:spLocks noGrp="1"/>
          </p:cNvSpPr>
          <p:nvPr>
            <p:ph type="body" sz="quarter" idx="13"/>
          </p:nvPr>
        </p:nvSpPr>
        <p:spPr/>
        <p:txBody>
          <a:bodyPr/>
          <a:lstStyle/>
          <a:p>
            <a:r>
              <a:rPr lang="en-US" sz="2400"/>
              <a:t>Fourier expansion in terms of normal modes as before</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28</a:t>
            </a:fld>
            <a:endParaRPr lang="en-US"/>
          </a:p>
        </p:txBody>
      </p:sp>
      <p:graphicFrame>
        <p:nvGraphicFramePr>
          <p:cNvPr id="7" name="Object 6"/>
          <p:cNvGraphicFramePr>
            <a:graphicFrameLocks noChangeAspect="1"/>
          </p:cNvGraphicFramePr>
          <p:nvPr/>
        </p:nvGraphicFramePr>
        <p:xfrm>
          <a:off x="844550" y="1944688"/>
          <a:ext cx="5016500" cy="954087"/>
        </p:xfrm>
        <a:graphic>
          <a:graphicData uri="http://schemas.openxmlformats.org/presentationml/2006/ole">
            <mc:AlternateContent xmlns:mc="http://schemas.openxmlformats.org/markup-compatibility/2006">
              <mc:Choice xmlns:v="urn:schemas-microsoft-com:vml" Requires="v">
                <p:oleObj spid="_x0000_s21540" name="Equation" r:id="rId3" imgW="2603500" imgH="495300" progId="Equation.3">
                  <p:embed/>
                </p:oleObj>
              </mc:Choice>
              <mc:Fallback>
                <p:oleObj name="Equation" r:id="rId3" imgW="2603500" imgH="495300" progId="Equation.3">
                  <p:embed/>
                  <p:pic>
                    <p:nvPicPr>
                      <p:cNvPr id="7" name="Object 6"/>
                      <p:cNvPicPr/>
                      <p:nvPr/>
                    </p:nvPicPr>
                    <p:blipFill>
                      <a:blip r:embed="rId4"/>
                      <a:stretch>
                        <a:fillRect/>
                      </a:stretch>
                    </p:blipFill>
                    <p:spPr>
                      <a:xfrm>
                        <a:off x="844550" y="1944688"/>
                        <a:ext cx="5016500" cy="954087"/>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845485" y="3004266"/>
          <a:ext cx="6755389" cy="1251821"/>
        </p:xfrm>
        <a:graphic>
          <a:graphicData uri="http://schemas.openxmlformats.org/presentationml/2006/ole">
            <mc:AlternateContent xmlns:mc="http://schemas.openxmlformats.org/markup-compatibility/2006">
              <mc:Choice xmlns:v="urn:schemas-microsoft-com:vml" Requires="v">
                <p:oleObj spid="_x0000_s21541" name="Equation" r:id="rId5" imgW="3835400" imgH="711200" progId="Equation.3">
                  <p:embed/>
                </p:oleObj>
              </mc:Choice>
              <mc:Fallback>
                <p:oleObj name="Equation" r:id="rId5" imgW="3835400" imgH="711200" progId="Equation.3">
                  <p:embed/>
                  <p:pic>
                    <p:nvPicPr>
                      <p:cNvPr id="8" name="Object 7"/>
                      <p:cNvPicPr/>
                      <p:nvPr/>
                    </p:nvPicPr>
                    <p:blipFill>
                      <a:blip r:embed="rId6"/>
                      <a:stretch>
                        <a:fillRect/>
                      </a:stretch>
                    </p:blipFill>
                    <p:spPr>
                      <a:xfrm>
                        <a:off x="845485" y="3004266"/>
                        <a:ext cx="6755389" cy="1251821"/>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71488" y="4256088"/>
          <a:ext cx="6527800" cy="890587"/>
        </p:xfrm>
        <a:graphic>
          <a:graphicData uri="http://schemas.openxmlformats.org/presentationml/2006/ole">
            <mc:AlternateContent xmlns:mc="http://schemas.openxmlformats.org/markup-compatibility/2006">
              <mc:Choice xmlns:v="urn:schemas-microsoft-com:vml" Requires="v">
                <p:oleObj spid="_x0000_s21542" name="Equation" r:id="rId7" imgW="3822700" imgH="520700" progId="Equation.3">
                  <p:embed/>
                </p:oleObj>
              </mc:Choice>
              <mc:Fallback>
                <p:oleObj name="Equation" r:id="rId7" imgW="3822700" imgH="520700" progId="Equation.3">
                  <p:embed/>
                  <p:pic>
                    <p:nvPicPr>
                      <p:cNvPr id="9" name="Object 8"/>
                      <p:cNvPicPr/>
                      <p:nvPr/>
                    </p:nvPicPr>
                    <p:blipFill>
                      <a:blip r:embed="rId8"/>
                      <a:stretch>
                        <a:fillRect/>
                      </a:stretch>
                    </p:blipFill>
                    <p:spPr>
                      <a:xfrm>
                        <a:off x="471488" y="4256088"/>
                        <a:ext cx="6527800" cy="890587"/>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68325" y="5378450"/>
          <a:ext cx="5737225" cy="825500"/>
        </p:xfrm>
        <a:graphic>
          <a:graphicData uri="http://schemas.openxmlformats.org/presentationml/2006/ole">
            <mc:AlternateContent xmlns:mc="http://schemas.openxmlformats.org/markup-compatibility/2006">
              <mc:Choice xmlns:v="urn:schemas-microsoft-com:vml" Requires="v">
                <p:oleObj spid="_x0000_s21543" name="Equation" r:id="rId9" imgW="3441700" imgH="495300" progId="Equation.3">
                  <p:embed/>
                </p:oleObj>
              </mc:Choice>
              <mc:Fallback>
                <p:oleObj name="Equation" r:id="rId9" imgW="3441700" imgH="495300" progId="Equation.3">
                  <p:embed/>
                  <p:pic>
                    <p:nvPicPr>
                      <p:cNvPr id="10" name="Object 9"/>
                      <p:cNvPicPr/>
                      <p:nvPr/>
                    </p:nvPicPr>
                    <p:blipFill>
                      <a:blip r:embed="rId10"/>
                      <a:stretch>
                        <a:fillRect/>
                      </a:stretch>
                    </p:blipFill>
                    <p:spPr>
                      <a:xfrm>
                        <a:off x="568325" y="5378450"/>
                        <a:ext cx="5737225" cy="8255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6492875" y="5179887"/>
          <a:ext cx="2476500" cy="1047750"/>
        </p:xfrm>
        <a:graphic>
          <a:graphicData uri="http://schemas.openxmlformats.org/presentationml/2006/ole">
            <mc:AlternateContent xmlns:mc="http://schemas.openxmlformats.org/markup-compatibility/2006">
              <mc:Choice xmlns:v="urn:schemas-microsoft-com:vml" Requires="v">
                <p:oleObj spid="_x0000_s21544" name="Equation" r:id="rId11" imgW="1651000" imgH="698500" progId="Equation.3">
                  <p:embed/>
                </p:oleObj>
              </mc:Choice>
              <mc:Fallback>
                <p:oleObj name="Equation" r:id="rId11" imgW="1651000" imgH="698500" progId="Equation.3">
                  <p:embed/>
                  <p:pic>
                    <p:nvPicPr>
                      <p:cNvPr id="11" name="Object 10"/>
                      <p:cNvPicPr/>
                      <p:nvPr/>
                    </p:nvPicPr>
                    <p:blipFill>
                      <a:blip r:embed="rId12"/>
                      <a:stretch>
                        <a:fillRect/>
                      </a:stretch>
                    </p:blipFill>
                    <p:spPr>
                      <a:xfrm>
                        <a:off x="6492875" y="5179887"/>
                        <a:ext cx="2476500" cy="1047750"/>
                      </a:xfrm>
                      <a:prstGeom prst="rect">
                        <a:avLst/>
                      </a:prstGeom>
                    </p:spPr>
                  </p:pic>
                </p:oleObj>
              </mc:Fallback>
            </mc:AlternateContent>
          </a:graphicData>
        </a:graphic>
      </p:graphicFrame>
      <p:sp>
        <p:nvSpPr>
          <p:cNvPr id="12" name="TextBox 11"/>
          <p:cNvSpPr txBox="1"/>
          <p:nvPr/>
        </p:nvSpPr>
        <p:spPr>
          <a:xfrm>
            <a:off x="6891717" y="6237137"/>
            <a:ext cx="1947483" cy="584776"/>
          </a:xfrm>
          <a:prstGeom prst="rect">
            <a:avLst/>
          </a:prstGeom>
          <a:solidFill>
            <a:srgbClr val="FFFF66"/>
          </a:solidFill>
        </p:spPr>
        <p:txBody>
          <a:bodyPr wrap="square" rtlCol="0">
            <a:spAutoFit/>
          </a:bodyPr>
          <a:lstStyle/>
          <a:p>
            <a:pPr algn="ctr"/>
            <a:r>
              <a:rPr lang="en-US" sz="1600">
                <a:solidFill>
                  <a:srgbClr val="0000FF"/>
                </a:solidFill>
              </a:rPr>
              <a:t>Dropping the annoying infinity </a:t>
            </a:r>
            <a:r>
              <a:rPr lang="en-US" sz="1600">
                <a:solidFill>
                  <a:srgbClr val="0000FF"/>
                </a:solidFill>
                <a:sym typeface="Wingdings"/>
              </a:rPr>
              <a:t></a:t>
            </a:r>
            <a:endParaRPr lang="en-US" sz="1600">
              <a:solidFill>
                <a:srgbClr val="0000FF"/>
              </a:solidFill>
            </a:endParaRPr>
          </a:p>
        </p:txBody>
      </p:sp>
    </p:spTree>
    <p:extLst>
      <p:ext uri="{BB962C8B-B14F-4D97-AF65-F5344CB8AC3E}">
        <p14:creationId xmlns:p14="http://schemas.microsoft.com/office/powerpoint/2010/main" val="313602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chemeClr val="tx1"/>
                </a:solidFill>
              </a:rPr>
              <a:t>Question?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14300" y="1381760"/>
                <a:ext cx="8915400" cy="5121275"/>
              </a:xfrm>
            </p:spPr>
            <p:txBody>
              <a:bodyPr/>
              <a:lstStyle/>
              <a:p>
                <a:r>
                  <a:rPr lang="en-US" sz="2000"/>
                  <a:t>The </a:t>
                </a:r>
                <a:r>
                  <a:rPr lang="en-US" sz="2000" err="1"/>
                  <a:t>Lagrangian</a:t>
                </a:r>
                <a:r>
                  <a:rPr lang="en-US" sz="2000"/>
                  <a:t> density of a quantum field theory is given by</a:t>
                </a:r>
                <a:br>
                  <a:rPr lang="en-US" sz="2000"/>
                </a:br>
                <a:r>
                  <a:rPr lang="en-US" sz="2000"/>
                  <a:t> </a:t>
                </a:r>
                <a14:m>
                  <m:oMath xmlns:m="http://schemas.openxmlformats.org/officeDocument/2006/math">
                    <m:r>
                      <a:rPr lang="en-US" sz="2000" i="1" smtClean="0">
                        <a:latin typeface="Cambria Math" panose="02040503050406030204" pitchFamily="18" charset="0"/>
                        <a:ea typeface="Cambria Math" panose="02040503050406030204" pitchFamily="18" charset="0"/>
                      </a:rPr>
                      <m:t>ℒ</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den>
                    </m:f>
                    <m:nary>
                      <m:naryPr>
                        <m:chr m:val="∑"/>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ea typeface="Cambria Math" panose="02040503050406030204" pitchFamily="18" charset="0"/>
                          </a:rPr>
                          <m:t>3</m:t>
                        </m:r>
                      </m:sup>
                      <m:e>
                        <m:d>
                          <m:dPr>
                            <m:ctrlPr>
                              <a:rPr lang="en-US" sz="2000" b="0" i="1" smtClean="0">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m:t>
                                </m:r>
                              </m:e>
                              <m:sup>
                                <m:r>
                                  <a:rPr lang="en-US" sz="2000" i="1">
                                    <a:latin typeface="Cambria Math" panose="02040503050406030204" pitchFamily="18" charset="0"/>
                                    <a:ea typeface="Cambria Math" panose="02040503050406030204" pitchFamily="18" charset="0"/>
                                  </a:rPr>
                                  <m:t>𝜇</m:t>
                                </m:r>
                              </m:sup>
                            </m:sSup>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𝜇</m:t>
                                </m:r>
                              </m:sub>
                            </m:sSub>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𝑚</m:t>
                                </m:r>
                              </m:e>
                              <m:sub>
                                <m:r>
                                  <a:rPr lang="en-US" sz="2000" i="1">
                                    <a:latin typeface="Cambria Math" panose="02040503050406030204" pitchFamily="18" charset="0"/>
                                    <a:ea typeface="Cambria Math" panose="02040503050406030204" pitchFamily="18" charset="0"/>
                                  </a:rPr>
                                  <m:t>𝑖</m:t>
                                </m:r>
                              </m:sub>
                              <m:sup>
                                <m:r>
                                  <a:rPr lang="en-US" sz="2000" i="1">
                                    <a:latin typeface="Cambria Math" panose="02040503050406030204" pitchFamily="18" charset="0"/>
                                    <a:ea typeface="Cambria Math" panose="02040503050406030204" pitchFamily="18" charset="0"/>
                                  </a:rPr>
                                  <m:t>2</m:t>
                                </m:r>
                              </m:sup>
                            </m:sSubSup>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𝑖</m:t>
                                </m:r>
                              </m:sub>
                              <m:sup>
                                <m:r>
                                  <a:rPr lang="en-US" sz="2000" b="0" i="1" smtClean="0">
                                    <a:latin typeface="Cambria Math" panose="02040503050406030204" pitchFamily="18" charset="0"/>
                                    <a:ea typeface="Cambria Math" panose="02040503050406030204" pitchFamily="18" charset="0"/>
                                  </a:rPr>
                                  <m:t>2</m:t>
                                </m:r>
                              </m:sup>
                            </m:sSubSup>
                          </m:e>
                        </m:d>
                      </m:e>
                    </m:nary>
                    <m:r>
                      <a:rPr lang="en-US" sz="2000" b="0" i="0" smtClean="0">
                        <a:latin typeface="Cambria Math" panose="02040503050406030204" pitchFamily="18" charset="0"/>
                        <a:ea typeface="Cambria Math" panose="02040503050406030204" pitchFamily="18" charset="0"/>
                      </a:rPr>
                      <m:t>.</m:t>
                    </m:r>
                  </m:oMath>
                </a14:m>
                <a:r>
                  <a:rPr lang="en-US" sz="2000"/>
                  <a:t> It describes a system of:</a:t>
                </a:r>
              </a:p>
              <a:p>
                <a:pPr marL="857250" lvl="1" indent="-457200">
                  <a:buFont typeface="+mj-lt"/>
                  <a:buAutoNum type="alphaUcPeriod"/>
                </a:pPr>
                <a:r>
                  <a:rPr lang="en-US" sz="2000"/>
                  <a:t>Three free spinor fields</a:t>
                </a:r>
              </a:p>
              <a:p>
                <a:pPr marL="857250" lvl="1" indent="-457200">
                  <a:buFont typeface="+mj-lt"/>
                  <a:buAutoNum type="alphaUcPeriod"/>
                </a:pPr>
                <a:r>
                  <a:rPr lang="en-US" sz="2000">
                    <a:solidFill>
                      <a:srgbClr val="0000FF"/>
                    </a:solidFill>
                  </a:rPr>
                  <a:t>Three free vector fields</a:t>
                </a:r>
              </a:p>
              <a:p>
                <a:pPr marL="857250" lvl="1" indent="-457200">
                  <a:buFont typeface="+mj-lt"/>
                  <a:buAutoNum type="alphaUcPeriod"/>
                </a:pPr>
                <a:r>
                  <a:rPr lang="en-US" sz="2000">
                    <a:solidFill>
                      <a:srgbClr val="008000"/>
                    </a:solidFill>
                  </a:rPr>
                  <a:t>Three free scalar fields</a:t>
                </a:r>
              </a:p>
              <a:p>
                <a:pPr marL="857250" lvl="1" indent="-457200">
                  <a:buFont typeface="+mj-lt"/>
                  <a:buAutoNum type="alphaUcPeriod"/>
                </a:pPr>
                <a:r>
                  <a:rPr lang="en-US" sz="2000">
                    <a:solidFill>
                      <a:srgbClr val="FF42F7"/>
                    </a:solidFill>
                  </a:rPr>
                  <a:t>Three interacting scalar fields</a:t>
                </a:r>
              </a:p>
              <a:p>
                <a:pPr marL="857250" lvl="1" indent="-457200">
                  <a:buFont typeface="+mj-lt"/>
                  <a:buAutoNum type="alphaUcPeriod"/>
                </a:pPr>
                <a:r>
                  <a:rPr lang="en-US" sz="2000">
                    <a:solidFill>
                      <a:schemeClr val="accent6">
                        <a:lumMod val="50000"/>
                      </a:schemeClr>
                    </a:solidFill>
                  </a:rPr>
                  <a:t>None of the above</a:t>
                </a:r>
              </a:p>
              <a:p>
                <a:pPr>
                  <a:spcBef>
                    <a:spcPts val="0"/>
                  </a:spcBef>
                </a:pPr>
                <a:endParaRPr lang="en-US" sz="2000"/>
              </a:p>
              <a:p>
                <a:pPr>
                  <a:spcBef>
                    <a:spcPts val="0"/>
                  </a:spcBef>
                </a:pPr>
                <a:endParaRPr lang="en-US" sz="2000"/>
              </a:p>
              <a:p>
                <a:r>
                  <a:rPr lang="en-US" sz="2000"/>
                  <a:t>Which of the following could be result in interactions amongst the fields?</a:t>
                </a:r>
              </a:p>
              <a:p>
                <a:pPr marL="400050" lvl="1" indent="0">
                  <a:buNone/>
                </a:pPr>
                <a:r>
                  <a:rPr lang="en-US" sz="2000"/>
                  <a:t>A. </a:t>
                </a:r>
                <a14:m>
                  <m:oMath xmlns:m="http://schemas.openxmlformats.org/officeDocument/2006/math">
                    <m:sSubSup>
                      <m:sSubSupPr>
                        <m:ctrlPr>
                          <a:rPr lang="en-US" sz="2000" i="1" smtClean="0">
                            <a:latin typeface="Cambria Math" panose="02040503050406030204" pitchFamily="18" charset="0"/>
                          </a:rPr>
                        </m:ctrlPr>
                      </m:sSubSupPr>
                      <m:e>
                        <m:r>
                          <a:rPr lang="en-US" sz="2000" i="1" smtClean="0">
                            <a:latin typeface="Cambria Math" panose="02040503050406030204" pitchFamily="18" charset="0"/>
                            <a:ea typeface="Cambria Math" panose="02040503050406030204" pitchFamily="18" charset="0"/>
                          </a:rPr>
                          <m:t>𝜙</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3</m:t>
                        </m:r>
                      </m:sup>
                    </m:sSubSup>
                  </m:oMath>
                </a14:m>
                <a:r>
                  <a:rPr lang="en-US" sz="2000"/>
                  <a:t>		</a:t>
                </a:r>
                <a:r>
                  <a:rPr lang="en-US" sz="2000">
                    <a:solidFill>
                      <a:srgbClr val="0000FF"/>
                    </a:solidFill>
                  </a:rPr>
                  <a:t>B. </a:t>
                </a:r>
                <a14:m>
                  <m:oMath xmlns:m="http://schemas.openxmlformats.org/officeDocument/2006/math">
                    <m:sSubSup>
                      <m:sSubSupPr>
                        <m:ctrlPr>
                          <a:rPr lang="en-US" sz="2000" i="1">
                            <a:solidFill>
                              <a:srgbClr val="0000FF"/>
                            </a:solidFill>
                            <a:latin typeface="Cambria Math" panose="02040503050406030204" pitchFamily="18" charset="0"/>
                          </a:rPr>
                        </m:ctrlPr>
                      </m:sSubSupPr>
                      <m:e>
                        <m:r>
                          <a:rPr lang="en-US" sz="2000" i="1">
                            <a:solidFill>
                              <a:srgbClr val="0000FF"/>
                            </a:solidFill>
                            <a:latin typeface="Cambria Math" panose="02040503050406030204" pitchFamily="18" charset="0"/>
                            <a:ea typeface="Cambria Math" panose="02040503050406030204" pitchFamily="18" charset="0"/>
                          </a:rPr>
                          <m:t>𝜙</m:t>
                        </m:r>
                      </m:e>
                      <m:sub>
                        <m:r>
                          <a:rPr lang="en-US" sz="2000" i="1">
                            <a:solidFill>
                              <a:srgbClr val="0000FF"/>
                            </a:solidFill>
                            <a:latin typeface="Cambria Math" panose="02040503050406030204" pitchFamily="18" charset="0"/>
                          </a:rPr>
                          <m:t>𝑖</m:t>
                        </m:r>
                      </m:sub>
                      <m:sup>
                        <m:r>
                          <a:rPr lang="en-US" sz="2000" b="0" i="1" smtClean="0">
                            <a:solidFill>
                              <a:srgbClr val="0000FF"/>
                            </a:solidFill>
                            <a:latin typeface="Cambria Math" panose="02040503050406030204" pitchFamily="18" charset="0"/>
                          </a:rPr>
                          <m:t>4</m:t>
                        </m:r>
                      </m:sup>
                    </m:sSubSup>
                  </m:oMath>
                </a14:m>
                <a:r>
                  <a:rPr lang="en-US" sz="2000"/>
                  <a:t>		</a:t>
                </a:r>
                <a:r>
                  <a:rPr lang="en-US" sz="2000">
                    <a:solidFill>
                      <a:srgbClr val="008000"/>
                    </a:solidFill>
                  </a:rPr>
                  <a:t>C. </a:t>
                </a:r>
                <a14:m>
                  <m:oMath xmlns:m="http://schemas.openxmlformats.org/officeDocument/2006/math">
                    <m:sSubSup>
                      <m:sSubSupPr>
                        <m:ctrlPr>
                          <a:rPr lang="en-US" sz="2000" i="1">
                            <a:solidFill>
                              <a:srgbClr val="008000"/>
                            </a:solidFill>
                            <a:latin typeface="Cambria Math" panose="02040503050406030204" pitchFamily="18" charset="0"/>
                          </a:rPr>
                        </m:ctrlPr>
                      </m:sSubSupPr>
                      <m:e>
                        <m:r>
                          <a:rPr lang="en-US" sz="2000" i="1" smtClean="0">
                            <a:solidFill>
                              <a:srgbClr val="008000"/>
                            </a:solidFill>
                            <a:latin typeface="Cambria Math" panose="02040503050406030204" pitchFamily="18" charset="0"/>
                            <a:ea typeface="Cambria Math" panose="02040503050406030204" pitchFamily="18" charset="0"/>
                          </a:rPr>
                          <m:t>𝜇</m:t>
                        </m:r>
                        <m:r>
                          <a:rPr lang="en-US" sz="2000" i="1">
                            <a:solidFill>
                              <a:srgbClr val="008000"/>
                            </a:solidFill>
                            <a:latin typeface="Cambria Math" panose="02040503050406030204" pitchFamily="18" charset="0"/>
                            <a:ea typeface="Cambria Math" panose="02040503050406030204" pitchFamily="18" charset="0"/>
                          </a:rPr>
                          <m:t>𝜙</m:t>
                        </m:r>
                      </m:e>
                      <m:sub>
                        <m:r>
                          <a:rPr lang="en-US" sz="2000" i="1">
                            <a:solidFill>
                              <a:srgbClr val="008000"/>
                            </a:solidFill>
                            <a:latin typeface="Cambria Math" panose="02040503050406030204" pitchFamily="18" charset="0"/>
                          </a:rPr>
                          <m:t>𝑖</m:t>
                        </m:r>
                      </m:sub>
                      <m:sup>
                        <m:r>
                          <a:rPr lang="en-US" sz="2000" i="1">
                            <a:solidFill>
                              <a:srgbClr val="008000"/>
                            </a:solidFill>
                            <a:latin typeface="Cambria Math" panose="02040503050406030204" pitchFamily="18" charset="0"/>
                          </a:rPr>
                          <m:t>3</m:t>
                        </m:r>
                      </m:sup>
                    </m:sSubSup>
                    <m:r>
                      <a:rPr lang="en-US" sz="2000" b="0" i="1" smtClean="0">
                        <a:solidFill>
                          <a:srgbClr val="008000"/>
                        </a:solidFill>
                        <a:latin typeface="Cambria Math" panose="02040503050406030204" pitchFamily="18" charset="0"/>
                      </a:rPr>
                      <m:t>+</m:t>
                    </m:r>
                    <m:r>
                      <a:rPr lang="en-US" sz="2000" b="0" i="1" smtClean="0">
                        <a:solidFill>
                          <a:srgbClr val="008000"/>
                        </a:solidFill>
                        <a:latin typeface="Cambria Math" panose="02040503050406030204" pitchFamily="18" charset="0"/>
                        <a:ea typeface="Cambria Math" panose="02040503050406030204" pitchFamily="18" charset="0"/>
                      </a:rPr>
                      <m:t>𝜆</m:t>
                    </m:r>
                    <m:sSubSup>
                      <m:sSubSupPr>
                        <m:ctrlPr>
                          <a:rPr lang="en-US" sz="2000" i="1">
                            <a:solidFill>
                              <a:srgbClr val="008000"/>
                            </a:solidFill>
                            <a:latin typeface="Cambria Math" panose="02040503050406030204" pitchFamily="18" charset="0"/>
                          </a:rPr>
                        </m:ctrlPr>
                      </m:sSubSupPr>
                      <m:e>
                        <m:r>
                          <a:rPr lang="en-US" sz="2000" i="1">
                            <a:solidFill>
                              <a:srgbClr val="008000"/>
                            </a:solidFill>
                            <a:latin typeface="Cambria Math" panose="02040503050406030204" pitchFamily="18" charset="0"/>
                            <a:ea typeface="Cambria Math" panose="02040503050406030204" pitchFamily="18" charset="0"/>
                          </a:rPr>
                          <m:t>𝜙</m:t>
                        </m:r>
                      </m:e>
                      <m:sub>
                        <m:r>
                          <a:rPr lang="en-US" sz="2000" i="1">
                            <a:solidFill>
                              <a:srgbClr val="008000"/>
                            </a:solidFill>
                            <a:latin typeface="Cambria Math" panose="02040503050406030204" pitchFamily="18" charset="0"/>
                          </a:rPr>
                          <m:t>𝑖</m:t>
                        </m:r>
                      </m:sub>
                      <m:sup>
                        <m:r>
                          <a:rPr lang="en-US" sz="2000" b="0" i="1" smtClean="0">
                            <a:solidFill>
                              <a:srgbClr val="008000"/>
                            </a:solidFill>
                            <a:latin typeface="Cambria Math" panose="02040503050406030204" pitchFamily="18" charset="0"/>
                          </a:rPr>
                          <m:t>4</m:t>
                        </m:r>
                      </m:sup>
                    </m:sSubSup>
                  </m:oMath>
                </a14:m>
                <a:r>
                  <a:rPr lang="en-US" sz="2000"/>
                  <a:t>		</a:t>
                </a:r>
                <a:r>
                  <a:rPr lang="en-US" sz="2000">
                    <a:solidFill>
                      <a:srgbClr val="FF42F7"/>
                    </a:solidFill>
                  </a:rPr>
                  <a:t>D. </a:t>
                </a:r>
                <a14:m>
                  <m:oMath xmlns:m="http://schemas.openxmlformats.org/officeDocument/2006/math">
                    <m:sSub>
                      <m:sSubPr>
                        <m:ctrlPr>
                          <a:rPr lang="en-US" sz="2000" i="1" smtClean="0">
                            <a:solidFill>
                              <a:srgbClr val="FF42F7"/>
                            </a:solidFill>
                            <a:latin typeface="Cambria Math" panose="02040503050406030204" pitchFamily="18" charset="0"/>
                          </a:rPr>
                        </m:ctrlPr>
                      </m:sSubPr>
                      <m:e>
                        <m:r>
                          <a:rPr lang="en-US" sz="2000" i="1" smtClean="0">
                            <a:solidFill>
                              <a:srgbClr val="FF42F7"/>
                            </a:solidFill>
                            <a:latin typeface="Cambria Math" panose="02040503050406030204" pitchFamily="18" charset="0"/>
                            <a:ea typeface="Cambria Math" panose="02040503050406030204" pitchFamily="18" charset="0"/>
                          </a:rPr>
                          <m:t>𝜙</m:t>
                        </m:r>
                      </m:e>
                      <m:sub>
                        <m:r>
                          <a:rPr lang="en-US" sz="2000" b="0" i="1" smtClean="0">
                            <a:solidFill>
                              <a:srgbClr val="FF42F7"/>
                            </a:solidFill>
                            <a:latin typeface="Cambria Math" panose="02040503050406030204" pitchFamily="18" charset="0"/>
                          </a:rPr>
                          <m:t>1</m:t>
                        </m:r>
                      </m:sub>
                    </m:sSub>
                    <m:sSub>
                      <m:sSubPr>
                        <m:ctrlPr>
                          <a:rPr lang="en-US" sz="2000" i="1">
                            <a:solidFill>
                              <a:srgbClr val="FF42F7"/>
                            </a:solidFill>
                            <a:latin typeface="Cambria Math" panose="02040503050406030204" pitchFamily="18" charset="0"/>
                          </a:rPr>
                        </m:ctrlPr>
                      </m:sSubPr>
                      <m:e>
                        <m:r>
                          <a:rPr lang="en-US" sz="2000" i="1">
                            <a:solidFill>
                              <a:srgbClr val="FF42F7"/>
                            </a:solidFill>
                            <a:latin typeface="Cambria Math" panose="02040503050406030204" pitchFamily="18" charset="0"/>
                            <a:ea typeface="Cambria Math" panose="02040503050406030204" pitchFamily="18" charset="0"/>
                          </a:rPr>
                          <m:t>𝜙</m:t>
                        </m:r>
                      </m:e>
                      <m:sub>
                        <m:r>
                          <a:rPr lang="en-US" sz="2000" b="0" i="1" smtClean="0">
                            <a:solidFill>
                              <a:srgbClr val="FF42F7"/>
                            </a:solidFill>
                            <a:latin typeface="Cambria Math" panose="02040503050406030204" pitchFamily="18" charset="0"/>
                            <a:ea typeface="Cambria Math" panose="02040503050406030204" pitchFamily="18" charset="0"/>
                          </a:rPr>
                          <m:t>2</m:t>
                        </m:r>
                      </m:sub>
                    </m:sSub>
                    <m:sSub>
                      <m:sSubPr>
                        <m:ctrlPr>
                          <a:rPr lang="en-US" sz="2000" i="1">
                            <a:solidFill>
                              <a:srgbClr val="FF42F7"/>
                            </a:solidFill>
                            <a:latin typeface="Cambria Math" panose="02040503050406030204" pitchFamily="18" charset="0"/>
                          </a:rPr>
                        </m:ctrlPr>
                      </m:sSubPr>
                      <m:e>
                        <m:r>
                          <a:rPr lang="en-US" sz="2000" i="1">
                            <a:solidFill>
                              <a:srgbClr val="FF42F7"/>
                            </a:solidFill>
                            <a:latin typeface="Cambria Math" panose="02040503050406030204" pitchFamily="18" charset="0"/>
                            <a:ea typeface="Cambria Math" panose="02040503050406030204" pitchFamily="18" charset="0"/>
                          </a:rPr>
                          <m:t>𝜙</m:t>
                        </m:r>
                      </m:e>
                      <m:sub>
                        <m:r>
                          <a:rPr lang="en-US" sz="2000" b="0" i="1" smtClean="0">
                            <a:solidFill>
                              <a:srgbClr val="FF42F7"/>
                            </a:solidFill>
                            <a:latin typeface="Cambria Math" panose="02040503050406030204" pitchFamily="18" charset="0"/>
                            <a:ea typeface="Cambria Math" panose="02040503050406030204" pitchFamily="18" charset="0"/>
                          </a:rPr>
                          <m:t>3</m:t>
                        </m:r>
                      </m:sub>
                    </m:sSub>
                  </m:oMath>
                </a14:m>
                <a:endParaRPr lang="en-US" sz="2000">
                  <a:solidFill>
                    <a:srgbClr val="FF42F7"/>
                  </a:solidFill>
                </a:endParaRPr>
              </a:p>
              <a:p>
                <a:pPr marL="400050" lvl="1" indent="0">
                  <a:buNone/>
                </a:pPr>
                <a:br>
                  <a:rPr lang="en-US" sz="2000">
                    <a:solidFill>
                      <a:schemeClr val="accent6">
                        <a:lumMod val="50000"/>
                      </a:schemeClr>
                    </a:solidFill>
                  </a:rPr>
                </a:br>
                <a:r>
                  <a:rPr lang="en-US" sz="2000">
                    <a:solidFill>
                      <a:schemeClr val="accent6">
                        <a:lumMod val="50000"/>
                      </a:schemeClr>
                    </a:solidFill>
                  </a:rPr>
                  <a:t>E. None of the above</a:t>
                </a:r>
              </a:p>
            </p:txBody>
          </p:sp>
        </mc:Choice>
        <mc:Fallback xmlns="">
          <p:sp>
            <p:nvSpPr>
              <p:cNvPr id="6" name="Content Placeholder 5">
                <a:extLst>
                  <a:ext uri="{FF2B5EF4-FFF2-40B4-BE49-F238E27FC236}">
                    <a16:creationId xmlns:a16="http://schemas.microsoft.com/office/drawing/2014/main" id="{7767D519-EF38-BB4D-952B-A73F3EE1FF7F}"/>
                  </a:ext>
                </a:extLst>
              </p:cNvPr>
              <p:cNvSpPr>
                <a:spLocks noGrp="1" noRot="1" noChangeAspect="1" noMove="1" noResize="1" noEditPoints="1" noAdjustHandles="1" noChangeArrowheads="1" noChangeShapeType="1" noTextEdit="1"/>
              </p:cNvSpPr>
              <p:nvPr>
                <p:ph idx="1"/>
              </p:nvPr>
            </p:nvSpPr>
            <p:spPr>
              <a:xfrm>
                <a:off x="114300" y="1381760"/>
                <a:ext cx="8915400" cy="5121275"/>
              </a:xfrm>
              <a:blipFill>
                <a:blip r:embed="rId2"/>
                <a:stretch>
                  <a:fillRect l="-752" t="-238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29</a:t>
            </a:fld>
            <a:endParaRPr lang="en-US"/>
          </a:p>
        </p:txBody>
      </p:sp>
    </p:spTree>
    <p:extLst>
      <p:ext uri="{BB962C8B-B14F-4D97-AF65-F5344CB8AC3E}">
        <p14:creationId xmlns:p14="http://schemas.microsoft.com/office/powerpoint/2010/main" val="19983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a:t>Can we write generalized coordinates which decouple the oscillation modes?:</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To decouple we need to </a:t>
            </a:r>
            <a:r>
              <a:rPr lang="en-US" sz="2400" b="1" i="1"/>
              <a:t>lose</a:t>
            </a:r>
            <a:r>
              <a:rPr lang="en-US" sz="2400"/>
              <a:t> the cross term?:</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All we need is a change of variables with a linear combinations of </a:t>
            </a:r>
            <a:r>
              <a:rPr lang="en-US" sz="2400">
                <a:latin typeface="Cambria Math" panose="02040503050406030204" pitchFamily="18" charset="0"/>
                <a:ea typeface="Cambria Math" panose="02040503050406030204" pitchFamily="18" charset="0"/>
              </a:rPr>
              <a:t>q</a:t>
            </a:r>
            <a:r>
              <a:rPr lang="en-US" sz="2400" baseline="-25000">
                <a:latin typeface="Cambria Math" panose="02040503050406030204" pitchFamily="18" charset="0"/>
                <a:ea typeface="Cambria Math" panose="02040503050406030204" pitchFamily="18" charset="0"/>
              </a:rPr>
              <a:t>1</a:t>
            </a:r>
            <a:r>
              <a:rPr lang="en-US" sz="2400"/>
              <a:t> and </a:t>
            </a:r>
            <a:r>
              <a:rPr lang="en-US" sz="2400">
                <a:latin typeface="Cambria Math" panose="02040503050406030204" pitchFamily="18" charset="0"/>
                <a:ea typeface="Cambria Math" panose="02040503050406030204" pitchFamily="18" charset="0"/>
              </a:rPr>
              <a:t>q</a:t>
            </a:r>
            <a:r>
              <a:rPr lang="en-US" sz="2400" baseline="-25000">
                <a:latin typeface="Cambria Math" panose="02040503050406030204" pitchFamily="18" charset="0"/>
                <a:ea typeface="Cambria Math" panose="02040503050406030204" pitchFamily="18" charset="0"/>
              </a:rPr>
              <a:t>2</a:t>
            </a:r>
            <a:r>
              <a:rPr lang="en-US" sz="2400"/>
              <a:t>:</a:t>
            </a:r>
            <a:br>
              <a:rPr lang="en-US" sz="2400"/>
            </a:br>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p:txBody>
      </p:sp>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3</a:t>
            </a:fld>
            <a:endParaRPr lang="en-US"/>
          </a:p>
        </p:txBody>
      </p:sp>
    </p:spTree>
    <p:extLst>
      <p:ext uri="{BB962C8B-B14F-4D97-AF65-F5344CB8AC3E}">
        <p14:creationId xmlns:p14="http://schemas.microsoft.com/office/powerpoint/2010/main" val="5829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Anharmonic</a:t>
            </a:r>
            <a:r>
              <a:rPr lang="en-US"/>
              <a:t> Oscillator</a:t>
            </a:r>
          </a:p>
        </p:txBody>
      </p:sp>
      <p:sp>
        <p:nvSpPr>
          <p:cNvPr id="3" name="Text Placeholder 2"/>
          <p:cNvSpPr>
            <a:spLocks noGrp="1"/>
          </p:cNvSpPr>
          <p:nvPr>
            <p:ph type="body" sz="quarter" idx="13"/>
          </p:nvPr>
        </p:nvSpPr>
        <p:spPr/>
        <p:txBody>
          <a:bodyPr/>
          <a:lstStyle/>
          <a:p>
            <a:r>
              <a:rPr lang="en-US" sz="2000"/>
              <a:t>Crucial to normal mode expansion, resulting in non-interacting fields, is that potential energy was quadratic</a:t>
            </a:r>
          </a:p>
          <a:p>
            <a:pPr marL="857250" lvl="1" indent="-457200">
              <a:buFont typeface="Arial"/>
              <a:buChar char="•"/>
            </a:pPr>
            <a:r>
              <a:rPr lang="en-US" sz="2000"/>
              <a:t>Need to go beyond this harmonic approximation for modes to interact</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30</a:t>
            </a:fld>
            <a:endParaRPr lang="en-US"/>
          </a:p>
        </p:txBody>
      </p:sp>
      <p:graphicFrame>
        <p:nvGraphicFramePr>
          <p:cNvPr id="7" name="Object 6"/>
          <p:cNvGraphicFramePr>
            <a:graphicFrameLocks noChangeAspect="1"/>
          </p:cNvGraphicFramePr>
          <p:nvPr/>
        </p:nvGraphicFramePr>
        <p:xfrm>
          <a:off x="304800" y="2590800"/>
          <a:ext cx="3657600" cy="1143000"/>
        </p:xfrm>
        <a:graphic>
          <a:graphicData uri="http://schemas.openxmlformats.org/presentationml/2006/ole">
            <mc:AlternateContent xmlns:mc="http://schemas.openxmlformats.org/markup-compatibility/2006">
              <mc:Choice xmlns:v="urn:schemas-microsoft-com:vml" Requires="v">
                <p:oleObj spid="_x0000_s22578" name="Equation" r:id="rId3" imgW="2032000" imgH="635000" progId="Equation.DSMT4">
                  <p:embed/>
                </p:oleObj>
              </mc:Choice>
              <mc:Fallback>
                <p:oleObj name="Equation" r:id="rId3" imgW="2032000" imgH="635000" progId="Equation.DSMT4">
                  <p:embed/>
                  <p:pic>
                    <p:nvPicPr>
                      <p:cNvPr id="7" name="Object 6"/>
                      <p:cNvPicPr/>
                      <p:nvPr/>
                    </p:nvPicPr>
                    <p:blipFill>
                      <a:blip r:embed="rId4"/>
                      <a:stretch>
                        <a:fillRect/>
                      </a:stretch>
                    </p:blipFill>
                    <p:spPr>
                      <a:xfrm>
                        <a:off x="304800" y="2590800"/>
                        <a:ext cx="3657600" cy="1143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003800" y="2524125"/>
          <a:ext cx="3911600" cy="1895475"/>
        </p:xfrm>
        <a:graphic>
          <a:graphicData uri="http://schemas.openxmlformats.org/presentationml/2006/ole">
            <mc:AlternateContent xmlns:mc="http://schemas.openxmlformats.org/markup-compatibility/2006">
              <mc:Choice xmlns:v="urn:schemas-microsoft-com:vml" Requires="v">
                <p:oleObj spid="_x0000_s22579" name="Equation" r:id="rId5" imgW="2413000" imgH="1168400" progId="Equation.DSMT4">
                  <p:embed/>
                </p:oleObj>
              </mc:Choice>
              <mc:Fallback>
                <p:oleObj name="Equation" r:id="rId5" imgW="2413000" imgH="1168400" progId="Equation.DSMT4">
                  <p:embed/>
                  <p:pic>
                    <p:nvPicPr>
                      <p:cNvPr id="8" name="Object 7"/>
                      <p:cNvPicPr/>
                      <p:nvPr/>
                    </p:nvPicPr>
                    <p:blipFill>
                      <a:blip r:embed="rId6"/>
                      <a:stretch>
                        <a:fillRect/>
                      </a:stretch>
                    </p:blipFill>
                    <p:spPr>
                      <a:xfrm>
                        <a:off x="5003800" y="2524125"/>
                        <a:ext cx="3911600" cy="1895475"/>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34963" y="3778250"/>
          <a:ext cx="4573587" cy="1455738"/>
        </p:xfrm>
        <a:graphic>
          <a:graphicData uri="http://schemas.openxmlformats.org/presentationml/2006/ole">
            <mc:AlternateContent xmlns:mc="http://schemas.openxmlformats.org/markup-compatibility/2006">
              <mc:Choice xmlns:v="urn:schemas-microsoft-com:vml" Requires="v">
                <p:oleObj spid="_x0000_s22580" name="Equation" r:id="rId7" imgW="2794000" imgH="889000" progId="Equation.DSMT4">
                  <p:embed/>
                </p:oleObj>
              </mc:Choice>
              <mc:Fallback>
                <p:oleObj name="Equation" r:id="rId7" imgW="2794000" imgH="889000" progId="Equation.DSMT4">
                  <p:embed/>
                  <p:pic>
                    <p:nvPicPr>
                      <p:cNvPr id="9" name="Object 8"/>
                      <p:cNvPicPr/>
                      <p:nvPr/>
                    </p:nvPicPr>
                    <p:blipFill>
                      <a:blip r:embed="rId8"/>
                      <a:stretch>
                        <a:fillRect/>
                      </a:stretch>
                    </p:blipFill>
                    <p:spPr>
                      <a:xfrm>
                        <a:off x="334963" y="3778250"/>
                        <a:ext cx="4573587" cy="145573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981200" y="4679950"/>
          <a:ext cx="3543300" cy="368300"/>
        </p:xfrm>
        <a:graphic>
          <a:graphicData uri="http://schemas.openxmlformats.org/presentationml/2006/ole">
            <mc:AlternateContent xmlns:mc="http://schemas.openxmlformats.org/markup-compatibility/2006">
              <mc:Choice xmlns:v="urn:schemas-microsoft-com:vml" Requires="v">
                <p:oleObj spid="_x0000_s22581" name="Equation" r:id="rId9" imgW="2197100" imgH="228600" progId="Equation.DSMT4">
                  <p:embed/>
                </p:oleObj>
              </mc:Choice>
              <mc:Fallback>
                <p:oleObj name="Equation" r:id="rId9" imgW="2197100" imgH="228600" progId="Equation.DSMT4">
                  <p:embed/>
                  <p:pic>
                    <p:nvPicPr>
                      <p:cNvPr id="10" name="Object 9"/>
                      <p:cNvPicPr/>
                      <p:nvPr/>
                    </p:nvPicPr>
                    <p:blipFill>
                      <a:blip r:embed="rId10"/>
                      <a:stretch>
                        <a:fillRect/>
                      </a:stretch>
                    </p:blipFill>
                    <p:spPr>
                      <a:xfrm>
                        <a:off x="1981200" y="4679950"/>
                        <a:ext cx="3543300" cy="3683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04799" y="5029200"/>
          <a:ext cx="6061075" cy="757238"/>
        </p:xfrm>
        <a:graphic>
          <a:graphicData uri="http://schemas.openxmlformats.org/presentationml/2006/ole">
            <mc:AlternateContent xmlns:mc="http://schemas.openxmlformats.org/markup-compatibility/2006">
              <mc:Choice xmlns:v="urn:schemas-microsoft-com:vml" Requires="v">
                <p:oleObj spid="_x0000_s22582" name="Equation" r:id="rId11" imgW="3759200" imgH="469900" progId="Equation.3">
                  <p:embed/>
                </p:oleObj>
              </mc:Choice>
              <mc:Fallback>
                <p:oleObj name="Equation" r:id="rId11" imgW="3759200" imgH="469900" progId="Equation.3">
                  <p:embed/>
                  <p:pic>
                    <p:nvPicPr>
                      <p:cNvPr id="11" name="Object 10"/>
                      <p:cNvPicPr/>
                      <p:nvPr/>
                    </p:nvPicPr>
                    <p:blipFill>
                      <a:blip r:embed="rId12"/>
                      <a:stretch>
                        <a:fillRect/>
                      </a:stretch>
                    </p:blipFill>
                    <p:spPr>
                      <a:xfrm>
                        <a:off x="304799" y="5029200"/>
                        <a:ext cx="6061075" cy="75723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76238" y="5677226"/>
          <a:ext cx="1833562" cy="875974"/>
        </p:xfrm>
        <a:graphic>
          <a:graphicData uri="http://schemas.openxmlformats.org/presentationml/2006/ole">
            <mc:AlternateContent xmlns:mc="http://schemas.openxmlformats.org/markup-compatibility/2006">
              <mc:Choice xmlns:v="urn:schemas-microsoft-com:vml" Requires="v">
                <p:oleObj spid="_x0000_s22583" name="Equation" r:id="rId13" imgW="1117600" imgH="533400" progId="Equation.DSMT4">
                  <p:embed/>
                </p:oleObj>
              </mc:Choice>
              <mc:Fallback>
                <p:oleObj name="Equation" r:id="rId13" imgW="1117600" imgH="533400" progId="Equation.DSMT4">
                  <p:embed/>
                  <p:pic>
                    <p:nvPicPr>
                      <p:cNvPr id="12" name="Object 11"/>
                      <p:cNvPicPr/>
                      <p:nvPr/>
                    </p:nvPicPr>
                    <p:blipFill>
                      <a:blip r:embed="rId14"/>
                      <a:stretch>
                        <a:fillRect/>
                      </a:stretch>
                    </p:blipFill>
                    <p:spPr>
                      <a:xfrm>
                        <a:off x="376238" y="5677226"/>
                        <a:ext cx="1833562" cy="875974"/>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392201" y="5915971"/>
          <a:ext cx="5097122" cy="408630"/>
        </p:xfrm>
        <a:graphic>
          <a:graphicData uri="http://schemas.openxmlformats.org/presentationml/2006/ole">
            <mc:AlternateContent xmlns:mc="http://schemas.openxmlformats.org/markup-compatibility/2006">
              <mc:Choice xmlns:v="urn:schemas-microsoft-com:vml" Requires="v">
                <p:oleObj spid="_x0000_s22584" name="Equation" r:id="rId15" imgW="3009900" imgH="241300" progId="Equation.DSMT4">
                  <p:embed/>
                </p:oleObj>
              </mc:Choice>
              <mc:Fallback>
                <p:oleObj name="Equation" r:id="rId15" imgW="3009900" imgH="241300" progId="Equation.DSMT4">
                  <p:embed/>
                  <p:pic>
                    <p:nvPicPr>
                      <p:cNvPr id="13" name="Object 12"/>
                      <p:cNvPicPr/>
                      <p:nvPr/>
                    </p:nvPicPr>
                    <p:blipFill>
                      <a:blip r:embed="rId16"/>
                      <a:stretch>
                        <a:fillRect/>
                      </a:stretch>
                    </p:blipFill>
                    <p:spPr>
                      <a:xfrm>
                        <a:off x="2392201" y="5915971"/>
                        <a:ext cx="5097122" cy="408630"/>
                      </a:xfrm>
                      <a:prstGeom prst="rect">
                        <a:avLst/>
                      </a:prstGeom>
                    </p:spPr>
                  </p:pic>
                </p:oleObj>
              </mc:Fallback>
            </mc:AlternateContent>
          </a:graphicData>
        </a:graphic>
      </p:graphicFrame>
      <p:sp>
        <p:nvSpPr>
          <p:cNvPr id="14" name="TextBox 13"/>
          <p:cNvSpPr txBox="1"/>
          <p:nvPr/>
        </p:nvSpPr>
        <p:spPr>
          <a:xfrm>
            <a:off x="6781800" y="4840069"/>
            <a:ext cx="2133600" cy="646331"/>
          </a:xfrm>
          <a:prstGeom prst="rect">
            <a:avLst/>
          </a:prstGeom>
          <a:noFill/>
        </p:spPr>
        <p:txBody>
          <a:bodyPr wrap="square" rtlCol="0">
            <a:spAutoFit/>
          </a:bodyPr>
          <a:lstStyle/>
          <a:p>
            <a:pPr algn="ctr"/>
            <a:r>
              <a:rPr lang="en-US" b="1">
                <a:solidFill>
                  <a:srgbClr val="FF0000"/>
                </a:solidFill>
              </a:rPr>
              <a:t>So, how does this work in QFT?</a:t>
            </a:r>
          </a:p>
        </p:txBody>
      </p:sp>
    </p:spTree>
    <p:extLst>
      <p:ext uri="{BB962C8B-B14F-4D97-AF65-F5344CB8AC3E}">
        <p14:creationId xmlns:p14="http://schemas.microsoft.com/office/powerpoint/2010/main" val="367058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 Perturbation</a:t>
            </a:r>
          </a:p>
        </p:txBody>
      </p:sp>
      <p:sp>
        <p:nvSpPr>
          <p:cNvPr id="3" name="Text Placeholder 2"/>
          <p:cNvSpPr>
            <a:spLocks noGrp="1"/>
          </p:cNvSpPr>
          <p:nvPr>
            <p:ph type="body" sz="quarter" idx="13"/>
          </p:nvPr>
        </p:nvSpPr>
        <p:spPr>
          <a:xfrm>
            <a:off x="152400" y="1295400"/>
            <a:ext cx="8839200" cy="4953000"/>
          </a:xfrm>
        </p:spPr>
        <p:txBody>
          <a:bodyPr/>
          <a:lstStyle/>
          <a:p>
            <a:r>
              <a:rPr lang="en-US" sz="2000"/>
              <a:t>We introduce interaction amongst modes by adding non-quadratic terms, ex:</a:t>
            </a:r>
            <a:br>
              <a:rPr lang="en-US" sz="2000"/>
            </a:br>
            <a:endParaRPr lang="en-US" sz="2000"/>
          </a:p>
          <a:p>
            <a:endParaRPr lang="en-US" sz="2000"/>
          </a:p>
          <a:p>
            <a:pPr marL="857250" lvl="1" indent="-457200">
              <a:buFont typeface="Arial"/>
              <a:buChar char="•"/>
            </a:pPr>
            <a:r>
              <a:rPr lang="en-US" sz="2000"/>
              <a:t>There are restrictions on what terms make sense</a:t>
            </a:r>
          </a:p>
          <a:p>
            <a:pPr marL="857250" lvl="1" indent="-457200">
              <a:buFont typeface="Arial"/>
              <a:buChar char="•"/>
            </a:pPr>
            <a:r>
              <a:rPr lang="en-US" sz="2000"/>
              <a:t>Only </a:t>
            </a:r>
            <a:r>
              <a:rPr lang="en-US" sz="2000">
                <a:latin typeface="Symbol" charset="2"/>
                <a:cs typeface="Symbol" charset="2"/>
              </a:rPr>
              <a:t>lf</a:t>
            </a:r>
            <a:r>
              <a:rPr lang="en-US" sz="2000" baseline="30000"/>
              <a:t>3</a:t>
            </a:r>
            <a:r>
              <a:rPr lang="en-US" sz="2000"/>
              <a:t> and </a:t>
            </a:r>
            <a:r>
              <a:rPr lang="en-US" sz="2000">
                <a:latin typeface="Symbol" charset="2"/>
                <a:cs typeface="Symbol" charset="2"/>
              </a:rPr>
              <a:t>mf</a:t>
            </a:r>
            <a:r>
              <a:rPr lang="en-US" sz="2000" baseline="30000"/>
              <a:t>4</a:t>
            </a:r>
            <a:r>
              <a:rPr lang="en-US" sz="2000"/>
              <a:t> terms work in this case</a:t>
            </a:r>
          </a:p>
          <a:p>
            <a:pPr marL="1257300" lvl="2" indent="-457200">
              <a:buFont typeface="Arial"/>
              <a:buChar char="•"/>
            </a:pPr>
            <a:r>
              <a:rPr lang="en-US" sz="2000"/>
              <a:t>Coupling strength given by the parameters </a:t>
            </a:r>
            <a:r>
              <a:rPr lang="en-US" sz="2000">
                <a:latin typeface="Symbol" charset="2"/>
                <a:cs typeface="Symbol" charset="2"/>
              </a:rPr>
              <a:t>l, m</a:t>
            </a:r>
            <a:endParaRPr lang="en-US" sz="2000"/>
          </a:p>
          <a:p>
            <a:pPr marL="1257300" lvl="2" indent="-457200">
              <a:buFont typeface="Arial"/>
              <a:buChar char="•"/>
            </a:pPr>
            <a:r>
              <a:rPr lang="en-US" sz="2000"/>
              <a:t>Even </a:t>
            </a:r>
            <a:r>
              <a:rPr lang="en-US" sz="2000">
                <a:latin typeface="Symbol" charset="2"/>
                <a:cs typeface="Symbol" charset="2"/>
              </a:rPr>
              <a:t>lf</a:t>
            </a:r>
            <a:r>
              <a:rPr lang="en-US" sz="2000" baseline="30000"/>
              <a:t>3</a:t>
            </a:r>
            <a:r>
              <a:rPr lang="en-US" sz="2000"/>
              <a:t> term has problem as for large </a:t>
            </a:r>
            <a:r>
              <a:rPr lang="en-US" sz="2000">
                <a:latin typeface="Symbol" charset="2"/>
                <a:cs typeface="Symbol" charset="2"/>
              </a:rPr>
              <a:t>l,</a:t>
            </a:r>
            <a:r>
              <a:rPr lang="en-US" sz="2000"/>
              <a:t> V(</a:t>
            </a:r>
            <a:r>
              <a:rPr lang="en-US" sz="2000">
                <a:latin typeface="Symbol" charset="2"/>
                <a:cs typeface="Symbol" charset="2"/>
              </a:rPr>
              <a:t>f</a:t>
            </a:r>
            <a:r>
              <a:rPr lang="en-US" sz="2000"/>
              <a:t>) diverges to –∞</a:t>
            </a:r>
          </a:p>
          <a:p>
            <a:pPr marL="1257300" lvl="2" indent="-457200">
              <a:buFont typeface="Arial"/>
              <a:buChar char="•"/>
            </a:pPr>
            <a:r>
              <a:rPr lang="en-US" sz="2000"/>
              <a:t>Coupling parameters have dimension, because </a:t>
            </a:r>
            <a:r>
              <a:rPr lang="en-US" sz="2000">
                <a:latin typeface="Lucida Calligraphy"/>
                <a:cs typeface="Lucida Calligraphy"/>
              </a:rPr>
              <a:t>L</a:t>
            </a:r>
            <a:r>
              <a:rPr lang="en-US" sz="2000"/>
              <a:t> is [m]</a:t>
            </a:r>
            <a:r>
              <a:rPr lang="en-US" sz="2000" baseline="30000"/>
              <a:t>–4</a:t>
            </a:r>
            <a:endParaRPr lang="en-US" sz="2000"/>
          </a:p>
          <a:p>
            <a:pPr marL="0" indent="0"/>
            <a:r>
              <a:rPr lang="en-US" sz="2000"/>
              <a:t>We treat the interaction term </a:t>
            </a:r>
            <a:r>
              <a:rPr lang="en-US" sz="2000" err="1"/>
              <a:t>perturbatively</a:t>
            </a:r>
            <a:r>
              <a:rPr lang="en-US" sz="2000"/>
              <a:t> in the Interaction Picture</a:t>
            </a:r>
          </a:p>
          <a:p>
            <a:pPr lvl="1">
              <a:buFont typeface="Arial"/>
              <a:buChar char="•"/>
            </a:pPr>
            <a:r>
              <a:rPr lang="en-US" sz="2000"/>
              <a:t>Operators are time dependent as in Heisenberg P. (normal modes) </a:t>
            </a:r>
          </a:p>
          <a:p>
            <a:pPr lvl="1">
              <a:buFont typeface="Arial"/>
              <a:buChar char="•"/>
            </a:pPr>
            <a:r>
              <a:rPr lang="en-US" sz="2000"/>
              <a:t>States are also time dependent as in Schrodinger P., but using free part of the Hamiltonian, H</a:t>
            </a:r>
            <a:r>
              <a:rPr lang="en-US" sz="2000" baseline="-25000"/>
              <a:t>0</a:t>
            </a:r>
            <a:endParaRPr lang="en-US" sz="2000"/>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31</a:t>
            </a:fld>
            <a:endParaRPr lang="en-US"/>
          </a:p>
        </p:txBody>
      </p:sp>
      <p:graphicFrame>
        <p:nvGraphicFramePr>
          <p:cNvPr id="7" name="Object 6"/>
          <p:cNvGraphicFramePr>
            <a:graphicFrameLocks noChangeAspect="1"/>
          </p:cNvGraphicFramePr>
          <p:nvPr/>
        </p:nvGraphicFramePr>
        <p:xfrm>
          <a:off x="1570038" y="1719753"/>
          <a:ext cx="5505450" cy="762000"/>
        </p:xfrm>
        <a:graphic>
          <a:graphicData uri="http://schemas.openxmlformats.org/presentationml/2006/ole">
            <mc:AlternateContent xmlns:mc="http://schemas.openxmlformats.org/markup-compatibility/2006">
              <mc:Choice xmlns:v="urn:schemas-microsoft-com:vml" Requires="v">
                <p:oleObj spid="_x0000_s23567" name="Equation" r:id="rId3" imgW="2844800" imgH="393700" progId="Equation.DSMT4">
                  <p:embed/>
                </p:oleObj>
              </mc:Choice>
              <mc:Fallback>
                <p:oleObj name="Equation" r:id="rId3" imgW="2844800" imgH="393700" progId="Equation.DSMT4">
                  <p:embed/>
                  <p:pic>
                    <p:nvPicPr>
                      <p:cNvPr id="7" name="Object 6"/>
                      <p:cNvPicPr/>
                      <p:nvPr/>
                    </p:nvPicPr>
                    <p:blipFill>
                      <a:blip r:embed="rId4"/>
                      <a:stretch>
                        <a:fillRect/>
                      </a:stretch>
                    </p:blipFill>
                    <p:spPr>
                      <a:xfrm>
                        <a:off x="1570038" y="1719753"/>
                        <a:ext cx="5505450" cy="762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180359" y="5734050"/>
          <a:ext cx="4525241" cy="742950"/>
        </p:xfrm>
        <a:graphic>
          <a:graphicData uri="http://schemas.openxmlformats.org/presentationml/2006/ole">
            <mc:AlternateContent xmlns:mc="http://schemas.openxmlformats.org/markup-compatibility/2006">
              <mc:Choice xmlns:v="urn:schemas-microsoft-com:vml" Requires="v">
                <p:oleObj spid="_x0000_s23568" name="Equation" r:id="rId5" imgW="2552700" imgH="419100" progId="Equation.DSMT4">
                  <p:embed/>
                </p:oleObj>
              </mc:Choice>
              <mc:Fallback>
                <p:oleObj name="Equation" r:id="rId5" imgW="2552700" imgH="419100" progId="Equation.DSMT4">
                  <p:embed/>
                  <p:pic>
                    <p:nvPicPr>
                      <p:cNvPr id="9" name="Object 8"/>
                      <p:cNvPicPr/>
                      <p:nvPr/>
                    </p:nvPicPr>
                    <p:blipFill>
                      <a:blip r:embed="rId6"/>
                      <a:stretch>
                        <a:fillRect/>
                      </a:stretch>
                    </p:blipFill>
                    <p:spPr>
                      <a:xfrm>
                        <a:off x="2180359" y="5734050"/>
                        <a:ext cx="4525241" cy="742950"/>
                      </a:xfrm>
                      <a:prstGeom prst="rect">
                        <a:avLst/>
                      </a:prstGeom>
                    </p:spPr>
                  </p:pic>
                </p:oleObj>
              </mc:Fallback>
            </mc:AlternateContent>
          </a:graphicData>
        </a:graphic>
      </p:graphicFrame>
    </p:spTree>
    <p:extLst>
      <p:ext uri="{BB962C8B-B14F-4D97-AF65-F5344CB8AC3E}">
        <p14:creationId xmlns:p14="http://schemas.microsoft.com/office/powerpoint/2010/main" val="28137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Picture </a:t>
            </a:r>
            <a:r>
              <a:rPr lang="en-US" err="1"/>
              <a:t>Commutators</a:t>
            </a:r>
            <a:endParaRPr lang="en-US"/>
          </a:p>
        </p:txBody>
      </p:sp>
      <p:sp>
        <p:nvSpPr>
          <p:cNvPr id="3" name="Text Placeholder 2"/>
          <p:cNvSpPr>
            <a:spLocks noGrp="1"/>
          </p:cNvSpPr>
          <p:nvPr>
            <p:ph type="body" sz="quarter" idx="13"/>
          </p:nvPr>
        </p:nvSpPr>
        <p:spPr>
          <a:xfrm>
            <a:off x="152400" y="1295400"/>
            <a:ext cx="8839200" cy="4953000"/>
          </a:xfrm>
        </p:spPr>
        <p:txBody>
          <a:bodyPr/>
          <a:lstStyle/>
          <a:p>
            <a:r>
              <a:rPr lang="en-US" sz="2000"/>
              <a:t>Free field commutation relations hold for IP fields:</a:t>
            </a:r>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r>
              <a:rPr lang="en-US" sz="2000"/>
              <a:t>So, all other </a:t>
            </a:r>
            <a:r>
              <a:rPr lang="en-US" sz="2000" err="1"/>
              <a:t>commutators</a:t>
            </a:r>
            <a:r>
              <a:rPr lang="en-US" sz="2000"/>
              <a:t>, </a:t>
            </a:r>
            <a:r>
              <a:rPr lang="en-US" sz="2000" err="1"/>
              <a:t>a</a:t>
            </a:r>
            <a:r>
              <a:rPr lang="en-US" sz="2000" baseline="-25000" err="1"/>
              <a:t>I</a:t>
            </a:r>
            <a:r>
              <a:rPr lang="en-US" sz="2000"/>
              <a:t>(k), …, are also retained</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32</a:t>
            </a:fld>
            <a:endParaRPr lang="en-US"/>
          </a:p>
        </p:txBody>
      </p:sp>
      <p:graphicFrame>
        <p:nvGraphicFramePr>
          <p:cNvPr id="7" name="Object 6"/>
          <p:cNvGraphicFramePr>
            <a:graphicFrameLocks noChangeAspect="1"/>
          </p:cNvGraphicFramePr>
          <p:nvPr/>
        </p:nvGraphicFramePr>
        <p:xfrm>
          <a:off x="304800" y="1752600"/>
          <a:ext cx="6447692" cy="838200"/>
        </p:xfrm>
        <a:graphic>
          <a:graphicData uri="http://schemas.openxmlformats.org/presentationml/2006/ole">
            <mc:AlternateContent xmlns:mc="http://schemas.openxmlformats.org/markup-compatibility/2006">
              <mc:Choice xmlns:v="urn:schemas-microsoft-com:vml" Requires="v">
                <p:oleObj spid="_x0000_s24605" name="Equation" r:id="rId3" imgW="3810000" imgH="495300" progId="Equation.DSMT4">
                  <p:embed/>
                </p:oleObj>
              </mc:Choice>
              <mc:Fallback>
                <p:oleObj name="Equation" r:id="rId3" imgW="3810000" imgH="495300" progId="Equation.DSMT4">
                  <p:embed/>
                  <p:pic>
                    <p:nvPicPr>
                      <p:cNvPr id="7" name="Object 6"/>
                      <p:cNvPicPr/>
                      <p:nvPr/>
                    </p:nvPicPr>
                    <p:blipFill>
                      <a:blip r:embed="rId4"/>
                      <a:stretch>
                        <a:fillRect/>
                      </a:stretch>
                    </p:blipFill>
                    <p:spPr>
                      <a:xfrm>
                        <a:off x="304800" y="1752600"/>
                        <a:ext cx="6447692" cy="8382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42318" y="2743200"/>
          <a:ext cx="2921000" cy="609600"/>
        </p:xfrm>
        <a:graphic>
          <a:graphicData uri="http://schemas.openxmlformats.org/presentationml/2006/ole">
            <mc:AlternateContent xmlns:mc="http://schemas.openxmlformats.org/markup-compatibility/2006">
              <mc:Choice xmlns:v="urn:schemas-microsoft-com:vml" Requires="v">
                <p:oleObj spid="_x0000_s24606" name="Equation" r:id="rId5" imgW="1460500" imgH="304800" progId="Equation.DSMT4">
                  <p:embed/>
                </p:oleObj>
              </mc:Choice>
              <mc:Fallback>
                <p:oleObj name="Equation" r:id="rId5" imgW="1460500" imgH="304800" progId="Equation.DSMT4">
                  <p:embed/>
                  <p:pic>
                    <p:nvPicPr>
                      <p:cNvPr id="8" name="Object 7"/>
                      <p:cNvPicPr/>
                      <p:nvPr/>
                    </p:nvPicPr>
                    <p:blipFill>
                      <a:blip r:embed="rId6"/>
                      <a:stretch>
                        <a:fillRect/>
                      </a:stretch>
                    </p:blipFill>
                    <p:spPr>
                      <a:xfrm>
                        <a:off x="342318" y="2743200"/>
                        <a:ext cx="2921000" cy="6096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7199" y="3581400"/>
          <a:ext cx="5638801" cy="1370386"/>
        </p:xfrm>
        <a:graphic>
          <a:graphicData uri="http://schemas.openxmlformats.org/presentationml/2006/ole">
            <mc:AlternateContent xmlns:mc="http://schemas.openxmlformats.org/markup-compatibility/2006">
              <mc:Choice xmlns:v="urn:schemas-microsoft-com:vml" Requires="v">
                <p:oleObj spid="_x0000_s24607" name="Equation" r:id="rId7" imgW="3187700" imgH="774700" progId="Equation.DSMT4">
                  <p:embed/>
                </p:oleObj>
              </mc:Choice>
              <mc:Fallback>
                <p:oleObj name="Equation" r:id="rId7" imgW="3187700" imgH="774700" progId="Equation.DSMT4">
                  <p:embed/>
                  <p:pic>
                    <p:nvPicPr>
                      <p:cNvPr id="9" name="Object 8"/>
                      <p:cNvPicPr/>
                      <p:nvPr/>
                    </p:nvPicPr>
                    <p:blipFill>
                      <a:blip r:embed="rId8"/>
                      <a:stretch>
                        <a:fillRect/>
                      </a:stretch>
                    </p:blipFill>
                    <p:spPr>
                      <a:xfrm>
                        <a:off x="457199" y="3581400"/>
                        <a:ext cx="5638801" cy="1370386"/>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57199" y="5105400"/>
          <a:ext cx="6655981" cy="914400"/>
        </p:xfrm>
        <a:graphic>
          <a:graphicData uri="http://schemas.openxmlformats.org/presentationml/2006/ole">
            <mc:AlternateContent xmlns:mc="http://schemas.openxmlformats.org/markup-compatibility/2006">
              <mc:Choice xmlns:v="urn:schemas-microsoft-com:vml" Requires="v">
                <p:oleObj spid="_x0000_s24608" name="Equation" r:id="rId9" imgW="3975100" imgH="546100" progId="Equation.DSMT4">
                  <p:embed/>
                </p:oleObj>
              </mc:Choice>
              <mc:Fallback>
                <p:oleObj name="Equation" r:id="rId9" imgW="3975100" imgH="546100" progId="Equation.DSMT4">
                  <p:embed/>
                  <p:pic>
                    <p:nvPicPr>
                      <p:cNvPr id="10" name="Object 9"/>
                      <p:cNvPicPr/>
                      <p:nvPr/>
                    </p:nvPicPr>
                    <p:blipFill>
                      <a:blip r:embed="rId10"/>
                      <a:stretch>
                        <a:fillRect/>
                      </a:stretch>
                    </p:blipFill>
                    <p:spPr>
                      <a:xfrm>
                        <a:off x="457199" y="5105400"/>
                        <a:ext cx="6655981" cy="914400"/>
                      </a:xfrm>
                      <a:prstGeom prst="rect">
                        <a:avLst/>
                      </a:prstGeom>
                    </p:spPr>
                  </p:pic>
                </p:oleObj>
              </mc:Fallback>
            </mc:AlternateContent>
          </a:graphicData>
        </a:graphic>
      </p:graphicFrame>
    </p:spTree>
    <p:extLst>
      <p:ext uri="{BB962C8B-B14F-4D97-AF65-F5344CB8AC3E}">
        <p14:creationId xmlns:p14="http://schemas.microsoft.com/office/powerpoint/2010/main" val="3535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Picture Hamiltonian</a:t>
            </a:r>
          </a:p>
        </p:txBody>
      </p:sp>
      <p:sp>
        <p:nvSpPr>
          <p:cNvPr id="3" name="Text Placeholder 2"/>
          <p:cNvSpPr>
            <a:spLocks noGrp="1"/>
          </p:cNvSpPr>
          <p:nvPr>
            <p:ph type="body" sz="quarter" idx="13"/>
          </p:nvPr>
        </p:nvSpPr>
        <p:spPr/>
        <p:txBody>
          <a:bodyPr/>
          <a:lstStyle/>
          <a:p>
            <a:r>
              <a:rPr lang="en-US" sz="2000" dirty="0"/>
              <a:t>Interaction Hamiltonian effects are computed perturbatively, using the free field dynamics (SP states, HP operators &amp; commutation relations) in IP </a:t>
            </a:r>
          </a:p>
          <a:p>
            <a:endParaRPr lang="en-US" sz="2000" dirty="0"/>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455366563"/>
              </p:ext>
            </p:extLst>
          </p:nvPr>
        </p:nvGraphicFramePr>
        <p:xfrm>
          <a:off x="457200" y="2220300"/>
          <a:ext cx="7010400" cy="533400"/>
        </p:xfrm>
        <a:graphic>
          <a:graphicData uri="http://schemas.openxmlformats.org/presentationml/2006/ole">
            <mc:AlternateContent xmlns:mc="http://schemas.openxmlformats.org/markup-compatibility/2006">
              <mc:Choice xmlns:v="urn:schemas-microsoft-com:vml" Requires="v">
                <p:oleObj spid="_x0000_s25643" name="Equation" r:id="rId3" imgW="3505200" imgH="266700" progId="Equation.DSMT4">
                  <p:embed/>
                </p:oleObj>
              </mc:Choice>
              <mc:Fallback>
                <p:oleObj name="Equation" r:id="rId3" imgW="3505200" imgH="266700" progId="Equation.DSMT4">
                  <p:embed/>
                  <p:pic>
                    <p:nvPicPr>
                      <p:cNvPr id="7" name="Object 6"/>
                      <p:cNvPicPr/>
                      <p:nvPr/>
                    </p:nvPicPr>
                    <p:blipFill>
                      <a:blip r:embed="rId4"/>
                      <a:stretch>
                        <a:fillRect/>
                      </a:stretch>
                    </p:blipFill>
                    <p:spPr>
                      <a:xfrm>
                        <a:off x="457200" y="2220300"/>
                        <a:ext cx="7010400" cy="533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97055132"/>
              </p:ext>
            </p:extLst>
          </p:nvPr>
        </p:nvGraphicFramePr>
        <p:xfrm>
          <a:off x="457200" y="2906101"/>
          <a:ext cx="6934200" cy="856416"/>
        </p:xfrm>
        <a:graphic>
          <a:graphicData uri="http://schemas.openxmlformats.org/presentationml/2006/ole">
            <mc:AlternateContent xmlns:mc="http://schemas.openxmlformats.org/markup-compatibility/2006">
              <mc:Choice xmlns:v="urn:schemas-microsoft-com:vml" Requires="v">
                <p:oleObj spid="_x0000_s25644" name="Equation" r:id="rId5" imgW="3187700" imgH="393700" progId="Equation.DSMT4">
                  <p:embed/>
                </p:oleObj>
              </mc:Choice>
              <mc:Fallback>
                <p:oleObj name="Equation" r:id="rId5" imgW="3187700" imgH="393700" progId="Equation.DSMT4">
                  <p:embed/>
                  <p:pic>
                    <p:nvPicPr>
                      <p:cNvPr id="8" name="Object 7"/>
                      <p:cNvPicPr/>
                      <p:nvPr/>
                    </p:nvPicPr>
                    <p:blipFill>
                      <a:blip r:embed="rId6"/>
                      <a:stretch>
                        <a:fillRect/>
                      </a:stretch>
                    </p:blipFill>
                    <p:spPr>
                      <a:xfrm>
                        <a:off x="457200" y="2906101"/>
                        <a:ext cx="6934200" cy="85641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63701323"/>
              </p:ext>
            </p:extLst>
          </p:nvPr>
        </p:nvGraphicFramePr>
        <p:xfrm>
          <a:off x="4648200" y="3555388"/>
          <a:ext cx="4240213" cy="600075"/>
        </p:xfrm>
        <a:graphic>
          <a:graphicData uri="http://schemas.openxmlformats.org/presentationml/2006/ole">
            <mc:AlternateContent xmlns:mc="http://schemas.openxmlformats.org/markup-compatibility/2006">
              <mc:Choice xmlns:v="urn:schemas-microsoft-com:vml" Requires="v">
                <p:oleObj spid="_x0000_s25645" name="Equation" r:id="rId7" imgW="2247900" imgH="317500" progId="Equation.DSMT4">
                  <p:embed/>
                </p:oleObj>
              </mc:Choice>
              <mc:Fallback>
                <p:oleObj name="Equation" r:id="rId7" imgW="2247900" imgH="317500" progId="Equation.DSMT4">
                  <p:embed/>
                  <p:pic>
                    <p:nvPicPr>
                      <p:cNvPr id="9" name="Object 8"/>
                      <p:cNvPicPr/>
                      <p:nvPr/>
                    </p:nvPicPr>
                    <p:blipFill>
                      <a:blip r:embed="rId8"/>
                      <a:stretch>
                        <a:fillRect/>
                      </a:stretch>
                    </p:blipFill>
                    <p:spPr>
                      <a:xfrm>
                        <a:off x="4648200" y="3555388"/>
                        <a:ext cx="4240213" cy="6000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83244127"/>
              </p:ext>
            </p:extLst>
          </p:nvPr>
        </p:nvGraphicFramePr>
        <p:xfrm>
          <a:off x="4648200" y="4036400"/>
          <a:ext cx="1872343" cy="546100"/>
        </p:xfrm>
        <a:graphic>
          <a:graphicData uri="http://schemas.openxmlformats.org/presentationml/2006/ole">
            <mc:AlternateContent xmlns:mc="http://schemas.openxmlformats.org/markup-compatibility/2006">
              <mc:Choice xmlns:v="urn:schemas-microsoft-com:vml" Requires="v">
                <p:oleObj spid="_x0000_s25646" name="Equation" r:id="rId9" imgW="914400" imgH="266700" progId="Equation.DSMT4">
                  <p:embed/>
                </p:oleObj>
              </mc:Choice>
              <mc:Fallback>
                <p:oleObj name="Equation" r:id="rId9" imgW="914400" imgH="266700" progId="Equation.DSMT4">
                  <p:embed/>
                  <p:pic>
                    <p:nvPicPr>
                      <p:cNvPr id="10" name="Object 9"/>
                      <p:cNvPicPr/>
                      <p:nvPr/>
                    </p:nvPicPr>
                    <p:blipFill>
                      <a:blip r:embed="rId10"/>
                      <a:stretch>
                        <a:fillRect/>
                      </a:stretch>
                    </p:blipFill>
                    <p:spPr>
                      <a:xfrm>
                        <a:off x="4648200" y="4036400"/>
                        <a:ext cx="1872343" cy="5461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81748304"/>
              </p:ext>
            </p:extLst>
          </p:nvPr>
        </p:nvGraphicFramePr>
        <p:xfrm>
          <a:off x="4648200" y="4613883"/>
          <a:ext cx="2438400" cy="527901"/>
        </p:xfrm>
        <a:graphic>
          <a:graphicData uri="http://schemas.openxmlformats.org/presentationml/2006/ole">
            <mc:AlternateContent xmlns:mc="http://schemas.openxmlformats.org/markup-compatibility/2006">
              <mc:Choice xmlns:v="urn:schemas-microsoft-com:vml" Requires="v">
                <p:oleObj spid="_x0000_s25647" name="Equation" r:id="rId11" imgW="1231900" imgH="266700" progId="Equation.DSMT4">
                  <p:embed/>
                </p:oleObj>
              </mc:Choice>
              <mc:Fallback>
                <p:oleObj name="Equation" r:id="rId11" imgW="1231900" imgH="266700" progId="Equation.DSMT4">
                  <p:embed/>
                  <p:pic>
                    <p:nvPicPr>
                      <p:cNvPr id="11" name="Object 10"/>
                      <p:cNvPicPr/>
                      <p:nvPr/>
                    </p:nvPicPr>
                    <p:blipFill>
                      <a:blip r:embed="rId12"/>
                      <a:stretch>
                        <a:fillRect/>
                      </a:stretch>
                    </p:blipFill>
                    <p:spPr>
                      <a:xfrm>
                        <a:off x="4648200" y="4613883"/>
                        <a:ext cx="2438400" cy="527901"/>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066800" y="5181600"/>
          <a:ext cx="6661355" cy="762000"/>
        </p:xfrm>
        <a:graphic>
          <a:graphicData uri="http://schemas.openxmlformats.org/presentationml/2006/ole">
            <mc:AlternateContent xmlns:mc="http://schemas.openxmlformats.org/markup-compatibility/2006">
              <mc:Choice xmlns:v="urn:schemas-microsoft-com:vml" Requires="v">
                <p:oleObj spid="_x0000_s25648" name="Equation" r:id="rId13" imgW="3441700" imgH="393700" progId="Equation.DSMT4">
                  <p:embed/>
                </p:oleObj>
              </mc:Choice>
              <mc:Fallback>
                <p:oleObj name="Equation" r:id="rId13" imgW="3441700" imgH="393700" progId="Equation.DSMT4">
                  <p:embed/>
                  <p:pic>
                    <p:nvPicPr>
                      <p:cNvPr id="12" name="Object 11"/>
                      <p:cNvPicPr/>
                      <p:nvPr/>
                    </p:nvPicPr>
                    <p:blipFill>
                      <a:blip r:embed="rId14"/>
                      <a:stretch>
                        <a:fillRect/>
                      </a:stretch>
                    </p:blipFill>
                    <p:spPr>
                      <a:xfrm>
                        <a:off x="1066800" y="5181600"/>
                        <a:ext cx="6661355" cy="762000"/>
                      </a:xfrm>
                      <a:prstGeom prst="rect">
                        <a:avLst/>
                      </a:prstGeom>
                    </p:spPr>
                  </p:pic>
                </p:oleObj>
              </mc:Fallback>
            </mc:AlternateContent>
          </a:graphicData>
        </a:graphic>
      </p:graphicFrame>
    </p:spTree>
    <p:extLst>
      <p:ext uri="{BB962C8B-B14F-4D97-AF65-F5344CB8AC3E}">
        <p14:creationId xmlns:p14="http://schemas.microsoft.com/office/powerpoint/2010/main" val="20714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a:t>For a single harmonic oscillator the ladder operator </a:t>
                </a:r>
                <a14:m>
                  <m:oMath xmlns:m="http://schemas.openxmlformats.org/officeDocument/2006/math">
                    <m:r>
                      <a:rPr lang="en-US" sz="2400" i="1">
                        <a:latin typeface="Cambria Math" panose="02040503050406030204" pitchFamily="18" charset="0"/>
                      </a:rPr>
                      <m:t>𝑎</m:t>
                    </m:r>
                  </m:oMath>
                </a14:m>
                <a:r>
                  <a:rPr lang="en-US" sz="2400"/>
                  <a:t> acting on the state </a:t>
                </a:r>
                <a14:m>
                  <m:oMath xmlns:m="http://schemas.openxmlformats.org/officeDocument/2006/math">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1</m:t>
                        </m:r>
                      </m:e>
                    </m:d>
                  </m:oMath>
                </a14:m>
                <a:r>
                  <a:rPr lang="en-US" sz="2400"/>
                  <a:t> lowers the energy by </a:t>
                </a:r>
                <a14:m>
                  <m:oMath xmlns:m="http://schemas.openxmlformats.org/officeDocument/2006/math">
                    <m:r>
                      <a:rPr lang="en-US" sz="2400" i="1" smtClean="0">
                        <a:latin typeface="Cambria Math" panose="02040503050406030204" pitchFamily="18" charset="0"/>
                        <a:ea typeface="Cambria Math" panose="02040503050406030204" pitchFamily="18" charset="0"/>
                      </a:rPr>
                      <m:t>𝜔</m:t>
                    </m:r>
                  </m:oMath>
                </a14:m>
                <a:r>
                  <a:rPr lang="en-US" sz="2400"/>
                  <a:t> to the ground state </a:t>
                </a:r>
                <a14:m>
                  <m:oMath xmlns:m="http://schemas.openxmlformats.org/officeDocument/2006/math">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0</m:t>
                        </m:r>
                      </m:e>
                    </m:d>
                  </m:oMath>
                </a14:m>
                <a:r>
                  <a:rPr lang="en-US" sz="2400"/>
                  <a:t> with energy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𝜔</m:t>
                        </m:r>
                      </m:num>
                      <m:den>
                        <m:r>
                          <a:rPr lang="en-US" sz="2400" b="0" i="1" smtClean="0">
                            <a:latin typeface="Cambria Math" panose="02040503050406030204" pitchFamily="18" charset="0"/>
                          </a:rPr>
                          <m:t>2</m:t>
                        </m:r>
                      </m:den>
                    </m:f>
                  </m:oMath>
                </a14:m>
                <a:r>
                  <a:rPr lang="en-US" sz="2400"/>
                  <a:t>.</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The operator </a:t>
                </a:r>
                <a14:m>
                  <m:oMath xmlns:m="http://schemas.openxmlformats.org/officeDocument/2006/math">
                    <m:r>
                      <a:rPr lang="en-US" sz="2400" i="1" dirty="0" smtClean="0">
                        <a:latin typeface="Cambria Math" panose="02040503050406030204" pitchFamily="18" charset="0"/>
                      </a:rPr>
                      <m:t>𝑎</m:t>
                    </m:r>
                  </m:oMath>
                </a14:m>
                <a:r>
                  <a:rPr lang="en-US" sz="2400"/>
                  <a:t> may not lower the energy further, so we define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|0</m:t>
                        </m:r>
                      </m:e>
                    </m:d>
                    <m:r>
                      <a:rPr lang="en-US" sz="2400" b="0" i="1" smtClean="0">
                        <a:latin typeface="Cambria Math" panose="02040503050406030204" pitchFamily="18" charset="0"/>
                      </a:rPr>
                      <m:t>=0</m:t>
                    </m:r>
                  </m:oMath>
                </a14:m>
                <a:r>
                  <a:rPr lang="en-US" sz="2400"/>
                  <a:t>:</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The operator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ea typeface="Cambria Math" panose="02040503050406030204" pitchFamily="18" charset="0"/>
                          </a:rPr>
                          <m:t>†</m:t>
                        </m:r>
                      </m:sup>
                    </m:sSup>
                  </m:oMath>
                </a14:m>
                <a:r>
                  <a:rPr lang="en-US" sz="2400"/>
                  <a:t> acting on </a:t>
                </a:r>
                <a14:m>
                  <m:oMath xmlns:m="http://schemas.openxmlformats.org/officeDocument/2006/math">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e>
                    </m:d>
                  </m:oMath>
                </a14:m>
                <a:r>
                  <a:rPr lang="en-US" sz="2400"/>
                  <a:t> raises it to the state </a:t>
                </a:r>
                <a14:m>
                  <m:oMath xmlns:m="http://schemas.openxmlformats.org/officeDocument/2006/math">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1</m:t>
                        </m:r>
                      </m:e>
                    </m:d>
                  </m:oMath>
                </a14:m>
                <a:r>
                  <a:rPr lang="en-US" sz="2400"/>
                  <a:t>.:</a:t>
                </a:r>
                <a:br>
                  <a:rPr lang="en-US" sz="2400"/>
                </a:br>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p:txBody>
          </p:sp>
        </mc:Choice>
        <mc:Fallback xmlns="">
          <p:sp>
            <p:nvSpPr>
              <p:cNvPr id="6" name="Content Placeholder 5">
                <a:extLst>
                  <a:ext uri="{FF2B5EF4-FFF2-40B4-BE49-F238E27FC236}">
                    <a16:creationId xmlns:a16="http://schemas.microsoft.com/office/drawing/2014/main" id="{7767D519-EF38-BB4D-952B-A73F3EE1FF7F}"/>
                  </a:ext>
                </a:extLst>
              </p:cNvPr>
              <p:cNvSpPr>
                <a:spLocks noGrp="1" noRot="1" noChangeAspect="1" noMove="1" noResize="1" noEditPoints="1" noAdjustHandles="1" noChangeArrowheads="1" noChangeShapeType="1" noTextEdit="1"/>
              </p:cNvSpPr>
              <p:nvPr>
                <p:ph idx="1"/>
              </p:nvPr>
            </p:nvSpPr>
            <p:spPr>
              <a:xfrm>
                <a:off x="152400" y="1219200"/>
                <a:ext cx="8915400" cy="5121275"/>
              </a:xfrm>
              <a:blipFill>
                <a:blip r:embed="rId2"/>
                <a:stretch>
                  <a:fillRect l="-1025" t="-4405" r="-1982" b="-238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34</a:t>
            </a:fld>
            <a:endParaRPr lang="en-US"/>
          </a:p>
        </p:txBody>
      </p:sp>
    </p:spTree>
    <p:extLst>
      <p:ext uri="{BB962C8B-B14F-4D97-AF65-F5344CB8AC3E}">
        <p14:creationId xmlns:p14="http://schemas.microsoft.com/office/powerpoint/2010/main" val="7754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D463-97E1-104E-AC9C-BD6BEAF020C1}"/>
              </a:ext>
            </a:extLst>
          </p:cNvPr>
          <p:cNvSpPr>
            <a:spLocks noGrp="1"/>
          </p:cNvSpPr>
          <p:nvPr>
            <p:ph type="title"/>
          </p:nvPr>
        </p:nvSpPr>
        <p:spPr/>
        <p:txBody>
          <a:bodyPr/>
          <a:lstStyle/>
          <a:p>
            <a:r>
              <a:rPr lang="en-US"/>
              <a:t>One Oscillator to Many to a Field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D9EBEF-86DB-EA46-A847-DB5C07E0D2BF}"/>
                  </a:ext>
                </a:extLst>
              </p:cNvPr>
              <p:cNvSpPr>
                <a:spLocks noGrp="1"/>
              </p:cNvSpPr>
              <p:nvPr>
                <p:ph idx="1"/>
              </p:nvPr>
            </p:nvSpPr>
            <p:spPr/>
            <p:txBody>
              <a:bodyPr/>
              <a:lstStyle/>
              <a:p>
                <a:pPr marL="0" indent="-457200">
                  <a:buFont typeface="Arial" panose="020B0604020202020204" pitchFamily="34" charset="0"/>
                  <a:buChar char="•"/>
                </a:pPr>
                <a14:m>
                  <m:oMath xmlns:m="http://schemas.openxmlformats.org/officeDocument/2006/math">
                    <m:d>
                      <m:dPr>
                        <m:begChr m:val=""/>
                        <m:endChr m:val="⟩"/>
                        <m:ctrlPr>
                          <a:rPr lang="en-US" i="1" smtClean="0">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|0</m:t>
                        </m:r>
                      </m:e>
                    </m:d>
                    <m:r>
                      <a:rPr lang="en-US" i="1">
                        <a:latin typeface="Cambria Math" panose="02040503050406030204" pitchFamily="18" charset="0"/>
                      </a:rPr>
                      <m:t>=0</m:t>
                    </m:r>
                  </m:oMath>
                </a14:m>
                <a:r>
                  <a:rPr lang="en-US" i="1">
                    <a:latin typeface="Cambria Math" panose="02040503050406030204" pitchFamily="18" charset="0"/>
                  </a:rPr>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oMath>
                </a14:m>
                <a:endParaRPr lang="en-US" i="1">
                  <a:latin typeface="Cambria Math" panose="02040503050406030204" pitchFamily="18" charset="0"/>
                </a:endParaRPr>
              </a:p>
              <a:p>
                <a:pPr marL="800100" lvl="2" indent="-457200">
                  <a:buFont typeface="Arial" panose="020B0604020202020204" pitchFamily="34" charset="0"/>
                  <a:buChar char="•"/>
                </a:pPr>
                <a:r>
                  <a:rPr lang="en-US" i="1">
                    <a:latin typeface="Cambria Math" panose="02040503050406030204" pitchFamily="18" charset="0"/>
                  </a:rPr>
                  <a:t>Single oscillator ladder operators</a:t>
                </a:r>
              </a:p>
              <a:p>
                <a:pPr marL="0" indent="-457200">
                  <a:buFont typeface="Arial" panose="020B0604020202020204" pitchFamily="34" charset="0"/>
                  <a:buChar char="•"/>
                </a:pPr>
                <a:endParaRPr lang="en-US" i="1">
                  <a:latin typeface="Cambria Math" panose="02040503050406030204" pitchFamily="18" charset="0"/>
                </a:endParaRPr>
              </a:p>
              <a:p>
                <a:pPr marL="0" indent="-457200">
                  <a:buFont typeface="Arial" panose="020B0604020202020204" pitchFamily="34" charset="0"/>
                  <a:buChar char="•"/>
                </a:pP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𝑎</m:t>
                        </m:r>
                        <m:r>
                          <a:rPr lang="en-US" b="0" i="1" baseline="-25000" smtClean="0">
                            <a:latin typeface="Cambria Math" panose="02040503050406030204" pitchFamily="18" charset="0"/>
                          </a:rPr>
                          <m:t>𝑟</m:t>
                        </m:r>
                        <m:r>
                          <a:rPr lang="en-US" i="1">
                            <a:latin typeface="Cambria Math" panose="02040503050406030204" pitchFamily="18" charset="0"/>
                          </a:rPr>
                          <m:t>|0</m:t>
                        </m:r>
                      </m:e>
                    </m:d>
                    <m:r>
                      <a:rPr lang="en-US" i="1">
                        <a:latin typeface="Cambria Math" panose="02040503050406030204" pitchFamily="18" charset="0"/>
                      </a:rPr>
                      <m:t>=0</m:t>
                    </m:r>
                  </m:oMath>
                </a14:m>
                <a:r>
                  <a:rPr lang="en-US"/>
                  <a:t>,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𝑟</m:t>
                        </m:r>
                      </m:sub>
                      <m:sup>
                        <m:r>
                          <a:rPr lang="en-US" i="1" smtClean="0">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0, …,</m:t>
                        </m:r>
                        <m:r>
                          <a:rPr lang="en-US" b="0" i="1" smtClean="0">
                            <a:latin typeface="Cambria Math" panose="02040503050406030204" pitchFamily="18" charset="0"/>
                          </a:rPr>
                          <m:t>𝑟</m:t>
                        </m:r>
                        <m:r>
                          <a:rPr lang="en-US" b="0" i="1" smtClean="0">
                            <a:latin typeface="Cambria Math" panose="02040503050406030204" pitchFamily="18" charset="0"/>
                          </a:rPr>
                          <m:t>,0,…,0</m:t>
                        </m:r>
                      </m:e>
                    </m:d>
                  </m:oMath>
                </a14:m>
                <a:endParaRPr lang="en-US"/>
              </a:p>
              <a:p>
                <a:pPr marL="800100" lvl="2" indent="-457200">
                  <a:buFont typeface="Arial" panose="020B0604020202020204" pitchFamily="34" charset="0"/>
                  <a:buChar char="•"/>
                </a:pPr>
                <a:r>
                  <a:rPr lang="en-US" b="0" i="1">
                    <a:latin typeface="Cambria Math" panose="02040503050406030204" pitchFamily="18" charset="0"/>
                  </a:rPr>
                  <a:t>A set of oscillators, label r annihilates/creates </a:t>
                </a:r>
                <a:r>
                  <a:rPr lang="en-US" b="0" i="1" err="1">
                    <a:latin typeface="Cambria Math" panose="02040503050406030204" pitchFamily="18" charset="0"/>
                  </a:rPr>
                  <a:t>r</a:t>
                </a:r>
                <a:r>
                  <a:rPr lang="en-US" b="0" i="1" baseline="30000" err="1">
                    <a:latin typeface="Cambria Math" panose="02040503050406030204" pitchFamily="18" charset="0"/>
                  </a:rPr>
                  <a:t>th</a:t>
                </a:r>
                <a:r>
                  <a:rPr lang="en-US" b="0" i="1">
                    <a:latin typeface="Cambria Math" panose="02040503050406030204" pitchFamily="18" charset="0"/>
                  </a:rPr>
                  <a:t> oscillator quantum, with the rest in ground state</a:t>
                </a:r>
              </a:p>
              <a:p>
                <a:pPr marL="0" indent="-457200">
                  <a:buFont typeface="Arial" panose="020B0604020202020204" pitchFamily="34" charset="0"/>
                  <a:buChar char="•"/>
                </a:pPr>
                <a:endParaRPr lang="en-US" b="0" i="1">
                  <a:latin typeface="Cambria Math" panose="02040503050406030204" pitchFamily="18" charset="0"/>
                </a:endParaRPr>
              </a:p>
              <a:p>
                <a:pPr marL="0" indent="-457200">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 </m:t>
                        </m:r>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𝑎</m:t>
                            </m:r>
                          </m:e>
                          <m:sup>
                            <m:r>
                              <a:rPr lang="en-US" b="0" i="1" smtClean="0">
                                <a:latin typeface="Cambria Math" panose="02040503050406030204" pitchFamily="18" charset="0"/>
                                <a:ea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e>
                    </m:d>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𝑘</m:t>
                        </m:r>
                      </m:e>
                    </m:d>
                  </m:oMath>
                </a14:m>
                <a:endParaRPr lang="en-US"/>
              </a:p>
              <a:p>
                <a:pPr marL="800100" lvl="2" indent="-457200">
                  <a:buFont typeface="Arial" panose="020B0604020202020204" pitchFamily="34" charset="0"/>
                  <a:buChar char="•"/>
                </a:pPr>
                <a:r>
                  <a:rPr lang="en-US" i="1">
                    <a:latin typeface="Cambria Math" panose="02040503050406030204" pitchFamily="18" charset="0"/>
                    <a:ea typeface="Cambria Math" panose="02040503050406030204" pitchFamily="18" charset="0"/>
                  </a:rPr>
                  <a:t>Annihilates to vacuum/creates a wave-particle state with  momentum , k</a:t>
                </a:r>
              </a:p>
            </p:txBody>
          </p:sp>
        </mc:Choice>
        <mc:Fallback xmlns="">
          <p:sp>
            <p:nvSpPr>
              <p:cNvPr id="3" name="Content Placeholder 2">
                <a:extLst>
                  <a:ext uri="{FF2B5EF4-FFF2-40B4-BE49-F238E27FC236}">
                    <a16:creationId xmlns:a16="http://schemas.microsoft.com/office/drawing/2014/main" id="{FAD9EBEF-86DB-EA46-A847-DB5C07E0D2BF}"/>
                  </a:ext>
                </a:extLst>
              </p:cNvPr>
              <p:cNvSpPr>
                <a:spLocks noGrp="1" noRot="1" noChangeAspect="1" noMove="1" noResize="1" noEditPoints="1" noAdjustHandles="1" noChangeArrowheads="1" noChangeShapeType="1" noTextEdit="1"/>
              </p:cNvSpPr>
              <p:nvPr>
                <p:ph idx="1"/>
              </p:nvPr>
            </p:nvSpPr>
            <p:spPr>
              <a:blipFill>
                <a:blip r:embed="rId2"/>
                <a:stretch>
                  <a:fillRect t="-952" b="-28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0D8B196-29C4-F346-A84D-113ABD79837E}"/>
              </a:ext>
            </a:extLst>
          </p:cNvPr>
          <p:cNvSpPr>
            <a:spLocks noGrp="1"/>
          </p:cNvSpPr>
          <p:nvPr>
            <p:ph type="dt" sz="half" idx="10"/>
          </p:nvPr>
        </p:nvSpPr>
        <p:spPr/>
        <p:txBody>
          <a:bodyPr/>
          <a:lstStyle/>
          <a:p>
            <a:fld id="{F298BAA7-1598-E741-9161-4FFC17634FA9}" type="datetime5">
              <a:rPr lang="en-US" smtClean="0"/>
              <a:t>28-Feb-22</a:t>
            </a:fld>
            <a:endParaRPr lang="en-US"/>
          </a:p>
        </p:txBody>
      </p:sp>
      <p:sp>
        <p:nvSpPr>
          <p:cNvPr id="5" name="Footer Placeholder 4">
            <a:extLst>
              <a:ext uri="{FF2B5EF4-FFF2-40B4-BE49-F238E27FC236}">
                <a16:creationId xmlns:a16="http://schemas.microsoft.com/office/drawing/2014/main" id="{F97A0BFD-E46E-194D-AB33-4D70E15B5065}"/>
              </a:ext>
            </a:extLst>
          </p:cNvPr>
          <p:cNvSpPr>
            <a:spLocks noGrp="1"/>
          </p:cNvSpPr>
          <p:nvPr>
            <p:ph type="ftr" sz="quarter" idx="11"/>
          </p:nvPr>
        </p:nvSpPr>
        <p:spPr/>
        <p:txBody>
          <a:bodyPr/>
          <a:lstStyle/>
          <a:p>
            <a:pPr>
              <a:defRPr/>
            </a:pPr>
            <a:r>
              <a:rPr lang="en-US"/>
              <a:t>Sridhara Dasu (Wisconsin)</a:t>
            </a:r>
          </a:p>
        </p:txBody>
      </p:sp>
      <p:sp>
        <p:nvSpPr>
          <p:cNvPr id="6" name="Slide Number Placeholder 5">
            <a:extLst>
              <a:ext uri="{FF2B5EF4-FFF2-40B4-BE49-F238E27FC236}">
                <a16:creationId xmlns:a16="http://schemas.microsoft.com/office/drawing/2014/main" id="{2EE58907-B718-234C-90DB-AA3577128293}"/>
              </a:ext>
            </a:extLst>
          </p:cNvPr>
          <p:cNvSpPr>
            <a:spLocks noGrp="1"/>
          </p:cNvSpPr>
          <p:nvPr>
            <p:ph type="sldNum" sz="quarter" idx="12"/>
          </p:nvPr>
        </p:nvSpPr>
        <p:spPr/>
        <p:txBody>
          <a:bodyPr/>
          <a:lstStyle/>
          <a:p>
            <a:fld id="{DC639356-365C-4545-A286-1563346C0423}" type="slidenum">
              <a:rPr lang="en-US" smtClean="0"/>
              <a:pPr/>
              <a:t>35</a:t>
            </a:fld>
            <a:endParaRPr lang="en-US"/>
          </a:p>
        </p:txBody>
      </p:sp>
    </p:spTree>
    <p:extLst>
      <p:ext uri="{BB962C8B-B14F-4D97-AF65-F5344CB8AC3E}">
        <p14:creationId xmlns:p14="http://schemas.microsoft.com/office/powerpoint/2010/main" val="121600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8B46-1A82-2448-993C-C390AECA8E82}"/>
              </a:ext>
            </a:extLst>
          </p:cNvPr>
          <p:cNvSpPr>
            <a:spLocks noGrp="1"/>
          </p:cNvSpPr>
          <p:nvPr>
            <p:ph type="title"/>
          </p:nvPr>
        </p:nvSpPr>
        <p:spPr>
          <a:xfrm>
            <a:off x="457199" y="76200"/>
            <a:ext cx="8686799" cy="1143000"/>
          </a:xfrm>
        </p:spPr>
        <p:txBody>
          <a:bodyPr/>
          <a:lstStyle/>
          <a:p>
            <a:r>
              <a:rPr lang="en-US" dirty="0"/>
              <a:t>Wave function &lt;–&gt; Quantized Field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ADE101-7358-4B4D-8902-643F1CAC4C05}"/>
                  </a:ext>
                </a:extLst>
              </p:cNvPr>
              <p:cNvSpPr>
                <a:spLocks noGrp="1"/>
              </p:cNvSpPr>
              <p:nvPr>
                <p:ph idx="1"/>
              </p:nvPr>
            </p:nvSpPr>
            <p:spPr/>
            <p:txBody>
              <a:bodyPr/>
              <a:lstStyle/>
              <a:p>
                <a:r>
                  <a:rPr lang="en-US" sz="2000" dirty="0"/>
                  <a:t>A state with a single particle with momentum </a:t>
                </a:r>
                <a14:m>
                  <m:oMath xmlns:m="http://schemas.openxmlformats.org/officeDocument/2006/math">
                    <m:r>
                      <a:rPr lang="en-US" sz="2000" i="1" dirty="0" smtClean="0">
                        <a:latin typeface="Cambria Math" panose="02040503050406030204" pitchFamily="18" charset="0"/>
                      </a:rPr>
                      <m:t>𝑘</m:t>
                    </m:r>
                  </m:oMath>
                </a14:m>
                <a:r>
                  <a:rPr lang="en-US" sz="2000" dirty="0"/>
                  <a:t>, </a:t>
                </a:r>
                <a14:m>
                  <m:oMath xmlns:m="http://schemas.openxmlformats.org/officeDocument/2006/math">
                    <m:r>
                      <a:rPr lang="en-US" sz="2000" b="0" i="0" smtClean="0">
                        <a:latin typeface="Cambria Math" panose="02040503050406030204" pitchFamily="18" charset="0"/>
                      </a:rPr>
                      <m:t>|</m:t>
                    </m:r>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𝑘</m:t>
                        </m:r>
                      </m:e>
                    </m:d>
                  </m:oMath>
                </a14:m>
                <a:endParaRPr lang="en-US" sz="2000" dirty="0"/>
              </a:p>
              <a:p>
                <a:r>
                  <a:rPr lang="en-US" sz="2000" dirty="0"/>
                  <a:t>Field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𝜙</m:t>
                    </m:r>
                    <m:r>
                      <a:rPr lang="en-US" sz="2000" i="1" dirty="0" smtClean="0">
                        <a:latin typeface="Cambria Math" panose="02040503050406030204" pitchFamily="18" charset="0"/>
                      </a:rPr>
                      <m:t>(</m:t>
                    </m:r>
                    <m:r>
                      <a:rPr lang="en-US" sz="2000" i="1" dirty="0" smtClean="0">
                        <a:latin typeface="Cambria Math" panose="02040503050406030204" pitchFamily="18" charset="0"/>
                      </a:rPr>
                      <m:t>𝑥</m:t>
                    </m:r>
                    <m:r>
                      <a:rPr lang="en-US" sz="2000" i="1" dirty="0" smtClean="0">
                        <a:latin typeface="Cambria Math" panose="02040503050406030204" pitchFamily="18" charset="0"/>
                      </a:rPr>
                      <m:t>)</m:t>
                    </m:r>
                  </m:oMath>
                </a14:m>
                <a:r>
                  <a:rPr lang="en-US" sz="2000" dirty="0"/>
                  <a:t> has operators that raise or lower state (normal mode expansion)</a:t>
                </a:r>
              </a:p>
              <a:p>
                <a:endParaRPr lang="en-US" sz="2000" dirty="0"/>
              </a:p>
              <a:p>
                <a:pPr/>
                <a:r>
                  <a:rPr lang="en-US" sz="2000" dirty="0"/>
                  <a:t>Then, the non-zero matrix element,</a:t>
                </a:r>
                <a:br>
                  <a:rPr lang="en-US" sz="2000" dirty="0"/>
                </a:b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rPr>
                          </m:ctrlPr>
                        </m:dPr>
                        <m:e>
                          <m:r>
                            <a:rPr lang="en-US" sz="2000" b="0" i="1">
                              <a:latin typeface="Cambria Math" panose="02040503050406030204" pitchFamily="18" charset="0"/>
                            </a:rPr>
                            <m:t>0</m:t>
                          </m:r>
                        </m:e>
                        <m:e>
                          <m:r>
                            <a:rPr lang="en-US" sz="2000" b="0" i="1">
                              <a:latin typeface="Cambria Math" panose="02040503050406030204" pitchFamily="18" charset="0"/>
                              <a:ea typeface="Cambria Math" panose="02040503050406030204" pitchFamily="18" charset="0"/>
                            </a:rPr>
                            <m:t>𝜙</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𝑥</m:t>
                          </m:r>
                          <m:r>
                            <a:rPr lang="en-US" sz="2000" b="0" i="1">
                              <a:latin typeface="Cambria Math" panose="02040503050406030204" pitchFamily="18" charset="0"/>
                              <a:ea typeface="Cambria Math" panose="02040503050406030204" pitchFamily="18" charset="0"/>
                            </a:rPr>
                            <m:t>)</m:t>
                          </m:r>
                        </m:e>
                        <m:e>
                          <m:r>
                            <a:rPr lang="en-US" sz="2000" b="0" i="1">
                              <a:latin typeface="Cambria Math" panose="02040503050406030204" pitchFamily="18" charset="0"/>
                            </a:rPr>
                            <m:t>𝑘</m:t>
                          </m:r>
                        </m:e>
                      </m:d>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0</m:t>
                          </m:r>
                        </m:e>
                        <m:e>
                          <m:nary>
                            <m:naryPr>
                              <m:limLoc m:val="undOvr"/>
                              <m:ctrlPr>
                                <a:rPr lang="en-US" sz="2000" i="1">
                                  <a:latin typeface="Cambria Math" panose="02040503050406030204" pitchFamily="18" charset="0"/>
                                </a:rPr>
                              </m:ctrlPr>
                            </m:naryPr>
                            <m:sub>
                              <m:r>
                                <m:rPr>
                                  <m:brk m:alnAt="24"/>
                                </m:rP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m:t>
                              </m:r>
                            </m:sup>
                            <m:e>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3</m:t>
                                      </m:r>
                                    </m:sup>
                                  </m:sSup>
                                  <m:r>
                                    <a:rPr lang="en-US" sz="2000" i="1">
                                      <a:latin typeface="Cambria Math" panose="02040503050406030204" pitchFamily="18" charset="0"/>
                                    </a:rPr>
                                    <m:t>𝑘</m:t>
                                  </m:r>
                                </m:num>
                                <m:den>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e>
                                      </m:d>
                                    </m:e>
                                    <m:sup>
                                      <m:r>
                                        <a:rPr lang="en-US" sz="2000" i="1">
                                          <a:latin typeface="Cambria Math" panose="02040503050406030204" pitchFamily="18" charset="0"/>
                                        </a:rPr>
                                        <m:t>3</m:t>
                                      </m:r>
                                    </m:sup>
                                  </m:sSup>
                                  <m:rad>
                                    <m:radPr>
                                      <m:degHide m:val="on"/>
                                      <m:ctrlPr>
                                        <a:rPr lang="en-US" sz="2000" i="1">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𝜔</m:t>
                                      </m:r>
                                    </m:e>
                                  </m:rad>
                                </m:den>
                              </m:f>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𝑎</m:t>
                                  </m:r>
                                  <m:d>
                                    <m:dPr>
                                      <m:ctrlPr>
                                        <a:rPr lang="en-US" sz="2000" i="1">
                                          <a:latin typeface="Cambria Math" panose="02040503050406030204" pitchFamily="18" charset="0"/>
                                        </a:rPr>
                                      </m:ctrlPr>
                                    </m:dPr>
                                    <m:e>
                                      <m:r>
                                        <a:rPr lang="en-US" sz="2000" i="1">
                                          <a:latin typeface="Cambria Math" panose="02040503050406030204" pitchFamily="18" charset="0"/>
                                        </a:rPr>
                                        <m:t>𝑘</m:t>
                                      </m:r>
                                    </m:e>
                                  </m:d>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𝑖𝑘</m:t>
                                      </m:r>
                                      <m:r>
                                        <a:rPr lang="en-US" sz="2000" i="1">
                                          <a:latin typeface="Cambria Math" panose="02040503050406030204" pitchFamily="18" charset="0"/>
                                        </a:rPr>
                                        <m:t>.</m:t>
                                      </m:r>
                                      <m:r>
                                        <a:rPr lang="en-US" sz="2000" i="1">
                                          <a:latin typeface="Cambria Math" panose="02040503050406030204" pitchFamily="18" charset="0"/>
                                        </a:rPr>
                                        <m:t>𝑥</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𝑎</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rPr>
                                      </m:ctrlPr>
                                    </m:dPr>
                                    <m:e>
                                      <m:r>
                                        <a:rPr lang="en-US" sz="2000" i="1">
                                          <a:latin typeface="Cambria Math" panose="02040503050406030204" pitchFamily="18" charset="0"/>
                                        </a:rPr>
                                        <m:t>𝑘</m:t>
                                      </m:r>
                                    </m:e>
                                  </m:d>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r>
                                        <a:rPr lang="en-US" sz="2000" i="1">
                                          <a:latin typeface="Cambria Math" panose="02040503050406030204" pitchFamily="18" charset="0"/>
                                        </a:rPr>
                                        <m:t>𝑖𝑘</m:t>
                                      </m:r>
                                      <m:r>
                                        <a:rPr lang="en-US" sz="2000" i="1">
                                          <a:latin typeface="Cambria Math" panose="02040503050406030204" pitchFamily="18" charset="0"/>
                                        </a:rPr>
                                        <m:t>.</m:t>
                                      </m:r>
                                      <m:r>
                                        <a:rPr lang="en-US" sz="2000" i="1">
                                          <a:latin typeface="Cambria Math" panose="02040503050406030204" pitchFamily="18" charset="0"/>
                                        </a:rPr>
                                        <m:t>𝑥</m:t>
                                      </m:r>
                                    </m:sup>
                                  </m:sSup>
                                </m:e>
                              </m:d>
                            </m:e>
                          </m:nary>
                        </m:e>
                        <m:e>
                          <m:r>
                            <a:rPr lang="en-US" sz="2000" i="1">
                              <a:latin typeface="Cambria Math" panose="02040503050406030204" pitchFamily="18" charset="0"/>
                            </a:rPr>
                            <m:t>𝑘</m:t>
                          </m:r>
                        </m:e>
                      </m:d>
                    </m:oMath>
                  </m:oMathPara>
                </a14:m>
                <a:endParaRPr lang="en-US" sz="2000" dirty="0"/>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𝑖𝑘</m:t>
                          </m:r>
                          <m:r>
                            <a:rPr lang="en-US" sz="2000" b="0" i="1" smtClean="0">
                              <a:latin typeface="Cambria Math" panose="02040503050406030204" pitchFamily="18" charset="0"/>
                            </a:rPr>
                            <m:t>.</m:t>
                          </m:r>
                          <m:r>
                            <a:rPr lang="en-US" sz="2000" b="0" i="1" smtClean="0">
                              <a:latin typeface="Cambria Math" panose="02040503050406030204" pitchFamily="18" charset="0"/>
                            </a:rPr>
                            <m:t>𝑥</m:t>
                          </m:r>
                        </m:sup>
                      </m:sSup>
                    </m:oMath>
                  </m:oMathPara>
                </a14:m>
                <a:endParaRPr lang="en-US" sz="2000" dirty="0"/>
              </a:p>
              <a:p>
                <a:r>
                  <a:rPr lang="en-US" sz="2000" dirty="0"/>
                  <a:t>Similarly,</a:t>
                </a:r>
              </a:p>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𝑘</m:t>
                          </m:r>
                        </m:e>
                        <m:e>
                          <m:sSup>
                            <m:sSupPr>
                              <m:ctrlPr>
                                <a:rPr lang="en-US" sz="2000" i="1" smtClean="0">
                                  <a:latin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𝜙</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e>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 </m:t>
                          </m:r>
                        </m:e>
                      </m:d>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r>
                            <a:rPr lang="en-US" sz="2000" b="0" i="1" smtClean="0">
                              <a:latin typeface="Cambria Math" panose="02040503050406030204" pitchFamily="18" charset="0"/>
                            </a:rPr>
                            <m:t>𝑖𝑘</m:t>
                          </m:r>
                          <m:r>
                            <a:rPr lang="en-US" sz="2000" b="0" i="1" smtClean="0">
                              <a:latin typeface="Cambria Math" panose="02040503050406030204" pitchFamily="18" charset="0"/>
                            </a:rPr>
                            <m:t>.</m:t>
                          </m:r>
                          <m:r>
                            <a:rPr lang="en-US" sz="2000" b="0" i="1" smtClean="0">
                              <a:latin typeface="Cambria Math" panose="02040503050406030204" pitchFamily="18" charset="0"/>
                            </a:rPr>
                            <m:t>𝑥</m:t>
                          </m:r>
                        </m:sup>
                      </m:sSup>
                    </m:oMath>
                  </m:oMathPara>
                </a14:m>
                <a:endParaRPr lang="en-US" sz="2000" dirty="0"/>
              </a:p>
              <a:p>
                <a:endParaRPr lang="en-US" sz="2000" dirty="0"/>
              </a:p>
              <a:p>
                <a:r>
                  <a:rPr lang="en-US" sz="2000" dirty="0"/>
                  <a:t>These can be interpreted as wave functions of the particle of momentum </a:t>
                </a:r>
                <a:r>
                  <a:rPr lang="en-US" sz="2000" i="1" dirty="0">
                    <a:latin typeface="Times" pitchFamily="2" charset="0"/>
                  </a:rPr>
                  <a:t>k</a:t>
                </a:r>
                <a:r>
                  <a:rPr lang="en-US" sz="2000" dirty="0"/>
                  <a:t>, at the time of its creation or annihilation.</a:t>
                </a:r>
              </a:p>
            </p:txBody>
          </p:sp>
        </mc:Choice>
        <mc:Fallback xmlns="">
          <p:sp>
            <p:nvSpPr>
              <p:cNvPr id="3" name="Content Placeholder 2">
                <a:extLst>
                  <a:ext uri="{FF2B5EF4-FFF2-40B4-BE49-F238E27FC236}">
                    <a16:creationId xmlns:a16="http://schemas.microsoft.com/office/drawing/2014/main" id="{FDADE101-7358-4B4D-8902-643F1CAC4C05}"/>
                  </a:ext>
                </a:extLst>
              </p:cNvPr>
              <p:cNvSpPr>
                <a:spLocks noGrp="1" noRot="1" noChangeAspect="1" noMove="1" noResize="1" noEditPoints="1" noAdjustHandles="1" noChangeArrowheads="1" noChangeShapeType="1" noTextEdit="1"/>
              </p:cNvSpPr>
              <p:nvPr>
                <p:ph idx="1"/>
              </p:nvPr>
            </p:nvSpPr>
            <p:spPr>
              <a:blipFill>
                <a:blip r:embed="rId2"/>
                <a:stretch>
                  <a:fillRect l="-876" t="-940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034D8C2-3354-E041-83D8-87FF183715F2}"/>
              </a:ext>
            </a:extLst>
          </p:cNvPr>
          <p:cNvSpPr>
            <a:spLocks noGrp="1"/>
          </p:cNvSpPr>
          <p:nvPr>
            <p:ph type="dt" sz="half" idx="10"/>
          </p:nvPr>
        </p:nvSpPr>
        <p:spPr/>
        <p:txBody>
          <a:bodyPr/>
          <a:lstStyle/>
          <a:p>
            <a:fld id="{F298BAA7-1598-E741-9161-4FFC17634FA9}" type="datetime5">
              <a:rPr lang="en-US" smtClean="0"/>
              <a:t>28-Feb-22</a:t>
            </a:fld>
            <a:endParaRPr lang="en-US"/>
          </a:p>
        </p:txBody>
      </p:sp>
      <p:sp>
        <p:nvSpPr>
          <p:cNvPr id="5" name="Footer Placeholder 4">
            <a:extLst>
              <a:ext uri="{FF2B5EF4-FFF2-40B4-BE49-F238E27FC236}">
                <a16:creationId xmlns:a16="http://schemas.microsoft.com/office/drawing/2014/main" id="{1A0B7841-A158-BA4C-86A3-FBB4D7BFA70C}"/>
              </a:ext>
            </a:extLst>
          </p:cNvPr>
          <p:cNvSpPr>
            <a:spLocks noGrp="1"/>
          </p:cNvSpPr>
          <p:nvPr>
            <p:ph type="ftr" sz="quarter" idx="11"/>
          </p:nvPr>
        </p:nvSpPr>
        <p:spPr/>
        <p:txBody>
          <a:bodyPr/>
          <a:lstStyle/>
          <a:p>
            <a:pPr>
              <a:defRPr/>
            </a:pPr>
            <a:r>
              <a:rPr lang="en-US"/>
              <a:t>Sridhara Dasu (Wisconsin)</a:t>
            </a:r>
          </a:p>
        </p:txBody>
      </p:sp>
      <p:sp>
        <p:nvSpPr>
          <p:cNvPr id="6" name="Slide Number Placeholder 5">
            <a:extLst>
              <a:ext uri="{FF2B5EF4-FFF2-40B4-BE49-F238E27FC236}">
                <a16:creationId xmlns:a16="http://schemas.microsoft.com/office/drawing/2014/main" id="{07E5D88F-D5E9-6947-99BA-A6458B0DBE08}"/>
              </a:ext>
            </a:extLst>
          </p:cNvPr>
          <p:cNvSpPr>
            <a:spLocks noGrp="1"/>
          </p:cNvSpPr>
          <p:nvPr>
            <p:ph type="sldNum" sz="quarter" idx="12"/>
          </p:nvPr>
        </p:nvSpPr>
        <p:spPr/>
        <p:txBody>
          <a:bodyPr/>
          <a:lstStyle/>
          <a:p>
            <a:fld id="{DC639356-365C-4545-A286-1563346C0423}" type="slidenum">
              <a:rPr lang="en-US" smtClean="0"/>
              <a:pPr/>
              <a:t>36</a:t>
            </a:fld>
            <a:endParaRPr lang="en-US"/>
          </a:p>
        </p:txBody>
      </p:sp>
    </p:spTree>
    <p:extLst>
      <p:ext uri="{BB962C8B-B14F-4D97-AF65-F5344CB8AC3E}">
        <p14:creationId xmlns:p14="http://schemas.microsoft.com/office/powerpoint/2010/main" val="15679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S-Matrix</a:t>
            </a:r>
          </a:p>
        </p:txBody>
      </p:sp>
      <p:sp>
        <p:nvSpPr>
          <p:cNvPr id="3" name="Text Placeholder 2"/>
          <p:cNvSpPr>
            <a:spLocks noGrp="1"/>
          </p:cNvSpPr>
          <p:nvPr>
            <p:ph type="body" sz="quarter" idx="13"/>
          </p:nvPr>
        </p:nvSpPr>
        <p:spPr/>
        <p:txBody>
          <a:bodyPr/>
          <a:lstStyle/>
          <a:p>
            <a:r>
              <a:rPr lang="en-US" sz="2000"/>
              <a:t>Describes evolution of initial state </a:t>
            </a:r>
            <a:r>
              <a:rPr lang="en-US" sz="2000">
                <a:latin typeface="Lucida Calligraphy"/>
                <a:cs typeface="Lucida Calligraphy"/>
              </a:rPr>
              <a:t>|</a:t>
            </a:r>
            <a:r>
              <a:rPr lang="en-US" sz="2000" err="1">
                <a:latin typeface="Lucida Calligraphy"/>
                <a:cs typeface="Lucida Calligraphy"/>
              </a:rPr>
              <a:t>i</a:t>
            </a:r>
            <a:r>
              <a:rPr lang="en-US" sz="2000">
                <a:latin typeface="Lucida Calligraphy"/>
                <a:cs typeface="Lucida Calligraphy"/>
              </a:rPr>
              <a:t>&gt;</a:t>
            </a:r>
            <a:r>
              <a:rPr lang="en-US" sz="2000"/>
              <a:t> to final state </a:t>
            </a:r>
            <a:r>
              <a:rPr lang="en-US" sz="2000">
                <a:latin typeface="Lucida Calligraphy"/>
                <a:cs typeface="Lucida Calligraphy"/>
              </a:rPr>
              <a:t>|f&gt;</a:t>
            </a:r>
          </a:p>
          <a:p>
            <a:pPr lvl="1">
              <a:buFont typeface="Arial"/>
              <a:buChar char="•"/>
            </a:pPr>
            <a:r>
              <a:rPr lang="en-US" sz="2000"/>
              <a:t>Long before collision </a:t>
            </a:r>
            <a:r>
              <a:rPr lang="en-US" sz="2000">
                <a:latin typeface="Lucida Calligraphy"/>
                <a:cs typeface="Lucida Calligraphy"/>
              </a:rPr>
              <a:t>|</a:t>
            </a:r>
            <a:r>
              <a:rPr lang="en-US" sz="2000" err="1">
                <a:latin typeface="Lucida Calligraphy"/>
                <a:cs typeface="Lucida Calligraphy"/>
              </a:rPr>
              <a:t>i</a:t>
            </a:r>
            <a:r>
              <a:rPr lang="en-US" sz="2000">
                <a:latin typeface="Lucida Calligraphy"/>
                <a:cs typeface="Lucida Calligraphy"/>
              </a:rPr>
              <a:t>&gt;</a:t>
            </a:r>
            <a:r>
              <a:rPr lang="en-US" sz="2000"/>
              <a:t> is described as a free field</a:t>
            </a:r>
          </a:p>
          <a:p>
            <a:pPr lvl="1">
              <a:buFont typeface="Arial"/>
              <a:buChar char="•"/>
            </a:pPr>
            <a:r>
              <a:rPr lang="en-US" sz="2000"/>
              <a:t>Long after collision </a:t>
            </a:r>
            <a:r>
              <a:rPr lang="en-US" sz="2000">
                <a:latin typeface="Lucida Calligraphy"/>
                <a:cs typeface="Lucida Calligraphy"/>
              </a:rPr>
              <a:t>|f&gt; </a:t>
            </a:r>
            <a:r>
              <a:rPr lang="en-US" sz="2000"/>
              <a:t>is described as a free field</a:t>
            </a:r>
          </a:p>
          <a:p>
            <a:pPr lvl="1">
              <a:buFont typeface="Arial"/>
              <a:buChar char="•"/>
            </a:pPr>
            <a:r>
              <a:rPr lang="en-US" sz="2000"/>
              <a:t>The interaction (S-Operator) is effective in converting </a:t>
            </a:r>
            <a:r>
              <a:rPr lang="en-US" sz="2000">
                <a:latin typeface="Lucida Calligraphy"/>
                <a:cs typeface="Lucida Calligraphy"/>
              </a:rPr>
              <a:t>|</a:t>
            </a:r>
            <a:r>
              <a:rPr lang="en-US" sz="2000" err="1">
                <a:latin typeface="Lucida Calligraphy"/>
                <a:cs typeface="Lucida Calligraphy"/>
              </a:rPr>
              <a:t>i</a:t>
            </a:r>
            <a:r>
              <a:rPr lang="en-US" sz="2000">
                <a:latin typeface="Lucida Calligraphy"/>
                <a:cs typeface="Lucida Calligraphy"/>
              </a:rPr>
              <a:t>&gt;</a:t>
            </a:r>
            <a:r>
              <a:rPr lang="en-US" sz="2000"/>
              <a:t> to </a:t>
            </a:r>
            <a:r>
              <a:rPr lang="en-US" sz="2000">
                <a:latin typeface="Lucida Calligraphy"/>
                <a:cs typeface="Lucida Calligraphy"/>
              </a:rPr>
              <a:t>|f&gt;</a:t>
            </a:r>
          </a:p>
          <a:p>
            <a:pPr lvl="1">
              <a:buFont typeface="Arial"/>
              <a:buChar char="•"/>
            </a:pPr>
            <a:endParaRPr lang="en-US" sz="2000"/>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37</a:t>
            </a:fld>
            <a:endParaRPr lang="en-US"/>
          </a:p>
        </p:txBody>
      </p:sp>
      <p:graphicFrame>
        <p:nvGraphicFramePr>
          <p:cNvPr id="7" name="Object 6"/>
          <p:cNvGraphicFramePr>
            <a:graphicFrameLocks noChangeAspect="1"/>
          </p:cNvGraphicFramePr>
          <p:nvPr/>
        </p:nvGraphicFramePr>
        <p:xfrm>
          <a:off x="685800" y="3048000"/>
          <a:ext cx="4572000" cy="623455"/>
        </p:xfrm>
        <a:graphic>
          <a:graphicData uri="http://schemas.openxmlformats.org/presentationml/2006/ole">
            <mc:AlternateContent xmlns:mc="http://schemas.openxmlformats.org/markup-compatibility/2006">
              <mc:Choice xmlns:v="urn:schemas-microsoft-com:vml" Requires="v">
                <p:oleObj spid="_x0000_s26660" name="Equation" r:id="rId3" imgW="1955800" imgH="266700" progId="Equation.DSMT4">
                  <p:embed/>
                </p:oleObj>
              </mc:Choice>
              <mc:Fallback>
                <p:oleObj name="Equation" r:id="rId3" imgW="1955800" imgH="266700" progId="Equation.DSMT4">
                  <p:embed/>
                  <p:pic>
                    <p:nvPicPr>
                      <p:cNvPr id="7" name="Object 6"/>
                      <p:cNvPicPr/>
                      <p:nvPr/>
                    </p:nvPicPr>
                    <p:blipFill>
                      <a:blip r:embed="rId4"/>
                      <a:stretch>
                        <a:fillRect/>
                      </a:stretch>
                    </p:blipFill>
                    <p:spPr>
                      <a:xfrm>
                        <a:off x="685800" y="3048000"/>
                        <a:ext cx="4572000" cy="623455"/>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12371" y="3900498"/>
          <a:ext cx="3373372" cy="595301"/>
        </p:xfrm>
        <a:graphic>
          <a:graphicData uri="http://schemas.openxmlformats.org/presentationml/2006/ole">
            <mc:AlternateContent xmlns:mc="http://schemas.openxmlformats.org/markup-compatibility/2006">
              <mc:Choice xmlns:v="urn:schemas-microsoft-com:vml" Requires="v">
                <p:oleObj spid="_x0000_s26661" name="Equation" r:id="rId5" imgW="1511300" imgH="266700" progId="Equation.DSMT4">
                  <p:embed/>
                </p:oleObj>
              </mc:Choice>
              <mc:Fallback>
                <p:oleObj name="Equation" r:id="rId5" imgW="1511300" imgH="266700" progId="Equation.DSMT4">
                  <p:embed/>
                  <p:pic>
                    <p:nvPicPr>
                      <p:cNvPr id="8" name="Object 7"/>
                      <p:cNvPicPr/>
                      <p:nvPr/>
                    </p:nvPicPr>
                    <p:blipFill>
                      <a:blip r:embed="rId6"/>
                      <a:stretch>
                        <a:fillRect/>
                      </a:stretch>
                    </p:blipFill>
                    <p:spPr>
                      <a:xfrm>
                        <a:off x="712371" y="3900498"/>
                        <a:ext cx="3373372" cy="595301"/>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648200" y="3886200"/>
          <a:ext cx="4077929" cy="702310"/>
        </p:xfrm>
        <a:graphic>
          <a:graphicData uri="http://schemas.openxmlformats.org/presentationml/2006/ole">
            <mc:AlternateContent xmlns:mc="http://schemas.openxmlformats.org/markup-compatibility/2006">
              <mc:Choice xmlns:v="urn:schemas-microsoft-com:vml" Requires="v">
                <p:oleObj spid="_x0000_s26662" name="Equation" r:id="rId7" imgW="2286000" imgH="393700" progId="Equation.DSMT4">
                  <p:embed/>
                </p:oleObj>
              </mc:Choice>
              <mc:Fallback>
                <p:oleObj name="Equation" r:id="rId7" imgW="2286000" imgH="393700" progId="Equation.DSMT4">
                  <p:embed/>
                  <p:pic>
                    <p:nvPicPr>
                      <p:cNvPr id="9" name="Object 8"/>
                      <p:cNvPicPr/>
                      <p:nvPr/>
                    </p:nvPicPr>
                    <p:blipFill>
                      <a:blip r:embed="rId8"/>
                      <a:stretch>
                        <a:fillRect/>
                      </a:stretch>
                    </p:blipFill>
                    <p:spPr>
                      <a:xfrm>
                        <a:off x="4648200" y="3886200"/>
                        <a:ext cx="4077929" cy="70231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09600" y="4664558"/>
          <a:ext cx="8124946" cy="517042"/>
        </p:xfrm>
        <a:graphic>
          <a:graphicData uri="http://schemas.openxmlformats.org/presentationml/2006/ole">
            <mc:AlternateContent xmlns:mc="http://schemas.openxmlformats.org/markup-compatibility/2006">
              <mc:Choice xmlns:v="urn:schemas-microsoft-com:vml" Requires="v">
                <p:oleObj spid="_x0000_s26663" name="Equation" r:id="rId9" imgW="4191000" imgH="266700" progId="Equation.DSMT4">
                  <p:embed/>
                </p:oleObj>
              </mc:Choice>
              <mc:Fallback>
                <p:oleObj name="Equation" r:id="rId9" imgW="4191000" imgH="266700" progId="Equation.DSMT4">
                  <p:embed/>
                  <p:pic>
                    <p:nvPicPr>
                      <p:cNvPr id="10" name="Object 9"/>
                      <p:cNvPicPr/>
                      <p:nvPr/>
                    </p:nvPicPr>
                    <p:blipFill>
                      <a:blip r:embed="rId10"/>
                      <a:stretch>
                        <a:fillRect/>
                      </a:stretch>
                    </p:blipFill>
                    <p:spPr>
                      <a:xfrm>
                        <a:off x="609600" y="4664558"/>
                        <a:ext cx="8124946" cy="517042"/>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2159000" y="5334000"/>
          <a:ext cx="5003800" cy="1122348"/>
        </p:xfrm>
        <a:graphic>
          <a:graphicData uri="http://schemas.openxmlformats.org/presentationml/2006/ole">
            <mc:AlternateContent xmlns:mc="http://schemas.openxmlformats.org/markup-compatibility/2006">
              <mc:Choice xmlns:v="urn:schemas-microsoft-com:vml" Requires="v">
                <p:oleObj spid="_x0000_s26664" name="Equation" r:id="rId11" imgW="2717800" imgH="609600" progId="Equation.DSMT4">
                  <p:embed/>
                </p:oleObj>
              </mc:Choice>
              <mc:Fallback>
                <p:oleObj name="Equation" r:id="rId11" imgW="2717800" imgH="609600" progId="Equation.DSMT4">
                  <p:embed/>
                  <p:pic>
                    <p:nvPicPr>
                      <p:cNvPr id="11" name="Object 10"/>
                      <p:cNvPicPr/>
                      <p:nvPr/>
                    </p:nvPicPr>
                    <p:blipFill>
                      <a:blip r:embed="rId12"/>
                      <a:stretch>
                        <a:fillRect/>
                      </a:stretch>
                    </p:blipFill>
                    <p:spPr>
                      <a:xfrm>
                        <a:off x="2159000" y="5334000"/>
                        <a:ext cx="5003800" cy="1122348"/>
                      </a:xfrm>
                      <a:prstGeom prst="rect">
                        <a:avLst/>
                      </a:prstGeom>
                    </p:spPr>
                  </p:pic>
                </p:oleObj>
              </mc:Fallback>
            </mc:AlternateContent>
          </a:graphicData>
        </a:graphic>
      </p:graphicFrame>
    </p:spTree>
    <p:extLst>
      <p:ext uri="{BB962C8B-B14F-4D97-AF65-F5344CB8AC3E}">
        <p14:creationId xmlns:p14="http://schemas.microsoft.com/office/powerpoint/2010/main" val="361166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Calculating S-Matrix Elements</a:t>
            </a:r>
          </a:p>
        </p:txBody>
      </p:sp>
      <p:sp>
        <p:nvSpPr>
          <p:cNvPr id="3" name="Text Placeholder 2"/>
          <p:cNvSpPr>
            <a:spLocks noGrp="1"/>
          </p:cNvSpPr>
          <p:nvPr>
            <p:ph type="body" sz="quarter" idx="13"/>
          </p:nvPr>
        </p:nvSpPr>
        <p:spPr/>
        <p:txBody>
          <a:bodyPr/>
          <a:lstStyle/>
          <a:p>
            <a:r>
              <a:rPr lang="en-US" sz="2000"/>
              <a:t>Solve integral equation of perturbation iteratively</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38</a:t>
            </a:fld>
            <a:endParaRPr lang="en-US"/>
          </a:p>
        </p:txBody>
      </p:sp>
      <p:graphicFrame>
        <p:nvGraphicFramePr>
          <p:cNvPr id="7" name="Object 6"/>
          <p:cNvGraphicFramePr>
            <a:graphicFrameLocks noChangeAspect="1"/>
          </p:cNvGraphicFramePr>
          <p:nvPr/>
        </p:nvGraphicFramePr>
        <p:xfrm>
          <a:off x="533400" y="2590800"/>
          <a:ext cx="7762875" cy="831922"/>
        </p:xfrm>
        <a:graphic>
          <a:graphicData uri="http://schemas.openxmlformats.org/presentationml/2006/ole">
            <mc:AlternateContent xmlns:mc="http://schemas.openxmlformats.org/markup-compatibility/2006">
              <mc:Choice xmlns:v="urn:schemas-microsoft-com:vml" Requires="v">
                <p:oleObj spid="_x0000_s27691" name="Equation" r:id="rId3" imgW="4267200" imgH="457200" progId="Equation.DSMT4">
                  <p:embed/>
                </p:oleObj>
              </mc:Choice>
              <mc:Fallback>
                <p:oleObj name="Equation" r:id="rId3" imgW="4267200" imgH="457200" progId="Equation.DSMT4">
                  <p:embed/>
                  <p:pic>
                    <p:nvPicPr>
                      <p:cNvPr id="7" name="Object 6"/>
                      <p:cNvPicPr/>
                      <p:nvPr/>
                    </p:nvPicPr>
                    <p:blipFill>
                      <a:blip r:embed="rId4"/>
                      <a:stretch>
                        <a:fillRect/>
                      </a:stretch>
                    </p:blipFill>
                    <p:spPr>
                      <a:xfrm>
                        <a:off x="533400" y="2590800"/>
                        <a:ext cx="7762875" cy="831922"/>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0000" y="1981200"/>
          <a:ext cx="5948363" cy="762000"/>
        </p:xfrm>
        <a:graphic>
          <a:graphicData uri="http://schemas.openxmlformats.org/presentationml/2006/ole">
            <mc:AlternateContent xmlns:mc="http://schemas.openxmlformats.org/markup-compatibility/2006">
              <mc:Choice xmlns:v="urn:schemas-microsoft-com:vml" Requires="v">
                <p:oleObj spid="_x0000_s27692" name="Equation" r:id="rId5" imgW="3073400" imgH="393700" progId="Equation.3">
                  <p:embed/>
                </p:oleObj>
              </mc:Choice>
              <mc:Fallback>
                <p:oleObj name="Equation" r:id="rId5" imgW="3073400" imgH="393700" progId="Equation.3">
                  <p:embed/>
                  <p:pic>
                    <p:nvPicPr>
                      <p:cNvPr id="8" name="Object 7"/>
                      <p:cNvPicPr/>
                      <p:nvPr/>
                    </p:nvPicPr>
                    <p:blipFill>
                      <a:blip r:embed="rId6"/>
                      <a:stretch>
                        <a:fillRect/>
                      </a:stretch>
                    </p:blipFill>
                    <p:spPr>
                      <a:xfrm>
                        <a:off x="1270000" y="1981200"/>
                        <a:ext cx="5948363" cy="762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58991" y="3352800"/>
          <a:ext cx="5689409" cy="561287"/>
        </p:xfrm>
        <a:graphic>
          <a:graphicData uri="http://schemas.openxmlformats.org/presentationml/2006/ole">
            <mc:AlternateContent xmlns:mc="http://schemas.openxmlformats.org/markup-compatibility/2006">
              <mc:Choice xmlns:v="urn:schemas-microsoft-com:vml" Requires="v">
                <p:oleObj spid="_x0000_s27693" name="Equation" r:id="rId7" imgW="2832100" imgH="279400" progId="Equation.DSMT4">
                  <p:embed/>
                </p:oleObj>
              </mc:Choice>
              <mc:Fallback>
                <p:oleObj name="Equation" r:id="rId7" imgW="2832100" imgH="279400" progId="Equation.DSMT4">
                  <p:embed/>
                  <p:pic>
                    <p:nvPicPr>
                      <p:cNvPr id="9" name="Object 8"/>
                      <p:cNvPicPr/>
                      <p:nvPr/>
                    </p:nvPicPr>
                    <p:blipFill>
                      <a:blip r:embed="rId8"/>
                      <a:stretch>
                        <a:fillRect/>
                      </a:stretch>
                    </p:blipFill>
                    <p:spPr>
                      <a:xfrm>
                        <a:off x="558991" y="3352800"/>
                        <a:ext cx="5689409" cy="561287"/>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58990" y="3886200"/>
          <a:ext cx="6659373" cy="832421"/>
        </p:xfrm>
        <a:graphic>
          <a:graphicData uri="http://schemas.openxmlformats.org/presentationml/2006/ole">
            <mc:AlternateContent xmlns:mc="http://schemas.openxmlformats.org/markup-compatibility/2006">
              <mc:Choice xmlns:v="urn:schemas-microsoft-com:vml" Requires="v">
                <p:oleObj spid="_x0000_s27694" name="Equation" r:id="rId9" imgW="3657600" imgH="457200" progId="Equation.DSMT4">
                  <p:embed/>
                </p:oleObj>
              </mc:Choice>
              <mc:Fallback>
                <p:oleObj name="Equation" r:id="rId9" imgW="3657600" imgH="457200" progId="Equation.DSMT4">
                  <p:embed/>
                  <p:pic>
                    <p:nvPicPr>
                      <p:cNvPr id="10" name="Object 9"/>
                      <p:cNvPicPr/>
                      <p:nvPr/>
                    </p:nvPicPr>
                    <p:blipFill>
                      <a:blip r:embed="rId10"/>
                      <a:stretch>
                        <a:fillRect/>
                      </a:stretch>
                    </p:blipFill>
                    <p:spPr>
                      <a:xfrm>
                        <a:off x="558990" y="3886200"/>
                        <a:ext cx="6659373" cy="832421"/>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50850" y="4686300"/>
          <a:ext cx="7931150" cy="801688"/>
        </p:xfrm>
        <a:graphic>
          <a:graphicData uri="http://schemas.openxmlformats.org/presentationml/2006/ole">
            <mc:AlternateContent xmlns:mc="http://schemas.openxmlformats.org/markup-compatibility/2006">
              <mc:Choice xmlns:v="urn:schemas-microsoft-com:vml" Requires="v">
                <p:oleObj spid="_x0000_s27695" name="Equation" r:id="rId11" imgW="4775200" imgH="482600" progId="Equation.DSMT4">
                  <p:embed/>
                </p:oleObj>
              </mc:Choice>
              <mc:Fallback>
                <p:oleObj name="Equation" r:id="rId11" imgW="4775200" imgH="482600" progId="Equation.DSMT4">
                  <p:embed/>
                  <p:pic>
                    <p:nvPicPr>
                      <p:cNvPr id="11" name="Object 10"/>
                      <p:cNvPicPr/>
                      <p:nvPr/>
                    </p:nvPicPr>
                    <p:blipFill>
                      <a:blip r:embed="rId12"/>
                      <a:stretch>
                        <a:fillRect/>
                      </a:stretch>
                    </p:blipFill>
                    <p:spPr>
                      <a:xfrm>
                        <a:off x="450850" y="4686300"/>
                        <a:ext cx="7931150" cy="80168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752600" y="5562600"/>
          <a:ext cx="5257800" cy="785398"/>
        </p:xfrm>
        <a:graphic>
          <a:graphicData uri="http://schemas.openxmlformats.org/presentationml/2006/ole">
            <mc:AlternateContent xmlns:mc="http://schemas.openxmlformats.org/markup-compatibility/2006">
              <mc:Choice xmlns:v="urn:schemas-microsoft-com:vml" Requires="v">
                <p:oleObj spid="_x0000_s27696" name="Equation" r:id="rId13" imgW="3060700" imgH="457200" progId="Equation.DSMT4">
                  <p:embed/>
                </p:oleObj>
              </mc:Choice>
              <mc:Fallback>
                <p:oleObj name="Equation" r:id="rId13" imgW="3060700" imgH="457200" progId="Equation.DSMT4">
                  <p:embed/>
                  <p:pic>
                    <p:nvPicPr>
                      <p:cNvPr id="12" name="Object 11"/>
                      <p:cNvPicPr/>
                      <p:nvPr/>
                    </p:nvPicPr>
                    <p:blipFill>
                      <a:blip r:embed="rId14"/>
                      <a:stretch>
                        <a:fillRect/>
                      </a:stretch>
                    </p:blipFill>
                    <p:spPr>
                      <a:xfrm>
                        <a:off x="1752600" y="5562600"/>
                        <a:ext cx="5257800" cy="785398"/>
                      </a:xfrm>
                      <a:prstGeom prst="rect">
                        <a:avLst/>
                      </a:prstGeom>
                    </p:spPr>
                  </p:pic>
                </p:oleObj>
              </mc:Fallback>
            </mc:AlternateContent>
          </a:graphicData>
        </a:graphic>
      </p:graphicFrame>
    </p:spTree>
    <p:extLst>
      <p:ext uri="{BB962C8B-B14F-4D97-AF65-F5344CB8AC3E}">
        <p14:creationId xmlns:p14="http://schemas.microsoft.com/office/powerpoint/2010/main" val="28332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Dyson Expansion of S-Operator</a:t>
            </a:r>
          </a:p>
        </p:txBody>
      </p:sp>
      <p:sp>
        <p:nvSpPr>
          <p:cNvPr id="3" name="Text Placeholder 2"/>
          <p:cNvSpPr>
            <a:spLocks noGrp="1"/>
          </p:cNvSpPr>
          <p:nvPr>
            <p:ph type="body" sz="quarter" idx="13"/>
          </p:nvPr>
        </p:nvSpPr>
        <p:spPr/>
        <p:txBody>
          <a:bodyPr/>
          <a:lstStyle/>
          <a:p>
            <a:r>
              <a:rPr lang="en-US" sz="2000"/>
              <a:t>Rewrite in more covariant way:</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39</a:t>
            </a:fld>
            <a:endParaRPr lang="en-US"/>
          </a:p>
        </p:txBody>
      </p:sp>
      <p:graphicFrame>
        <p:nvGraphicFramePr>
          <p:cNvPr id="7" name="Object 6"/>
          <p:cNvGraphicFramePr>
            <a:graphicFrameLocks noChangeAspect="1"/>
          </p:cNvGraphicFramePr>
          <p:nvPr/>
        </p:nvGraphicFramePr>
        <p:xfrm>
          <a:off x="381000" y="1905000"/>
          <a:ext cx="3600450" cy="533400"/>
        </p:xfrm>
        <a:graphic>
          <a:graphicData uri="http://schemas.openxmlformats.org/presentationml/2006/ole">
            <mc:AlternateContent xmlns:mc="http://schemas.openxmlformats.org/markup-compatibility/2006">
              <mc:Choice xmlns:v="urn:schemas-microsoft-com:vml" Requires="v">
                <p:oleObj spid="_x0000_s28701" name="Equation" r:id="rId3" imgW="2057400" imgH="304800" progId="Equation.DSMT4">
                  <p:embed/>
                </p:oleObj>
              </mc:Choice>
              <mc:Fallback>
                <p:oleObj name="Equation" r:id="rId3" imgW="2057400" imgH="304800" progId="Equation.DSMT4">
                  <p:embed/>
                  <p:pic>
                    <p:nvPicPr>
                      <p:cNvPr id="7" name="Object 6"/>
                      <p:cNvPicPr/>
                      <p:nvPr/>
                    </p:nvPicPr>
                    <p:blipFill>
                      <a:blip r:embed="rId4"/>
                      <a:stretch>
                        <a:fillRect/>
                      </a:stretch>
                    </p:blipFill>
                    <p:spPr>
                      <a:xfrm>
                        <a:off x="381000" y="1905000"/>
                        <a:ext cx="3600450" cy="533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958850" y="2416789"/>
          <a:ext cx="7118350" cy="827209"/>
        </p:xfrm>
        <a:graphic>
          <a:graphicData uri="http://schemas.openxmlformats.org/presentationml/2006/ole">
            <mc:AlternateContent xmlns:mc="http://schemas.openxmlformats.org/markup-compatibility/2006">
              <mc:Choice xmlns:v="urn:schemas-microsoft-com:vml" Requires="v">
                <p:oleObj spid="_x0000_s28702" name="Equation" r:id="rId5" imgW="4152900" imgH="482600" progId="Equation.DSMT4">
                  <p:embed/>
                </p:oleObj>
              </mc:Choice>
              <mc:Fallback>
                <p:oleObj name="Equation" r:id="rId5" imgW="4152900" imgH="482600" progId="Equation.DSMT4">
                  <p:embed/>
                  <p:pic>
                    <p:nvPicPr>
                      <p:cNvPr id="8" name="Object 7"/>
                      <p:cNvPicPr/>
                      <p:nvPr/>
                    </p:nvPicPr>
                    <p:blipFill>
                      <a:blip r:embed="rId6"/>
                      <a:stretch>
                        <a:fillRect/>
                      </a:stretch>
                    </p:blipFill>
                    <p:spPr>
                      <a:xfrm>
                        <a:off x="958850" y="2416789"/>
                        <a:ext cx="7118350" cy="82720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7200" y="3390747"/>
          <a:ext cx="6019800" cy="1275027"/>
        </p:xfrm>
        <a:graphic>
          <a:graphicData uri="http://schemas.openxmlformats.org/presentationml/2006/ole">
            <mc:AlternateContent xmlns:mc="http://schemas.openxmlformats.org/markup-compatibility/2006">
              <mc:Choice xmlns:v="urn:schemas-microsoft-com:vml" Requires="v">
                <p:oleObj spid="_x0000_s28703" name="Equation" r:id="rId7" imgW="3657600" imgH="774700" progId="Equation.DSMT4">
                  <p:embed/>
                </p:oleObj>
              </mc:Choice>
              <mc:Fallback>
                <p:oleObj name="Equation" r:id="rId7" imgW="3657600" imgH="774700" progId="Equation.DSMT4">
                  <p:embed/>
                  <p:pic>
                    <p:nvPicPr>
                      <p:cNvPr id="9" name="Object 8"/>
                      <p:cNvPicPr/>
                      <p:nvPr/>
                    </p:nvPicPr>
                    <p:blipFill>
                      <a:blip r:embed="rId8"/>
                      <a:stretch>
                        <a:fillRect/>
                      </a:stretch>
                    </p:blipFill>
                    <p:spPr>
                      <a:xfrm>
                        <a:off x="457200" y="3390747"/>
                        <a:ext cx="6019800" cy="1275027"/>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068917" y="5105400"/>
          <a:ext cx="7008283" cy="838200"/>
        </p:xfrm>
        <a:graphic>
          <a:graphicData uri="http://schemas.openxmlformats.org/presentationml/2006/ole">
            <mc:AlternateContent xmlns:mc="http://schemas.openxmlformats.org/markup-compatibility/2006">
              <mc:Choice xmlns:v="urn:schemas-microsoft-com:vml" Requires="v">
                <p:oleObj spid="_x0000_s28704" name="Equation" r:id="rId9" imgW="3822700" imgH="457200" progId="Equation.DSMT4">
                  <p:embed/>
                </p:oleObj>
              </mc:Choice>
              <mc:Fallback>
                <p:oleObj name="Equation" r:id="rId9" imgW="3822700" imgH="457200" progId="Equation.DSMT4">
                  <p:embed/>
                  <p:pic>
                    <p:nvPicPr>
                      <p:cNvPr id="10" name="Object 9"/>
                      <p:cNvPicPr/>
                      <p:nvPr/>
                    </p:nvPicPr>
                    <p:blipFill>
                      <a:blip r:embed="rId10"/>
                      <a:stretch>
                        <a:fillRect/>
                      </a:stretch>
                    </p:blipFill>
                    <p:spPr>
                      <a:xfrm>
                        <a:off x="1068917" y="5105400"/>
                        <a:ext cx="7008283" cy="838200"/>
                      </a:xfrm>
                      <a:prstGeom prst="rect">
                        <a:avLst/>
                      </a:prstGeom>
                      <a:ln w="38100" cmpd="sng">
                        <a:solidFill>
                          <a:srgbClr val="FF0000"/>
                        </a:solidFill>
                      </a:ln>
                    </p:spPr>
                  </p:pic>
                </p:oleObj>
              </mc:Fallback>
            </mc:AlternateContent>
          </a:graphicData>
        </a:graphic>
      </p:graphicFrame>
    </p:spTree>
    <p:extLst>
      <p:ext uri="{BB962C8B-B14F-4D97-AF65-F5344CB8AC3E}">
        <p14:creationId xmlns:p14="http://schemas.microsoft.com/office/powerpoint/2010/main" val="431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Normal Modes of Oscillation</a:t>
            </a:r>
          </a:p>
        </p:txBody>
      </p:sp>
      <p:sp>
        <p:nvSpPr>
          <p:cNvPr id="3" name="Text Placeholder 2"/>
          <p:cNvSpPr>
            <a:spLocks noGrp="1"/>
          </p:cNvSpPr>
          <p:nvPr>
            <p:ph type="body" sz="quarter" idx="13"/>
          </p:nvPr>
        </p:nvSpPr>
        <p:spPr/>
        <p:txBody>
          <a:bodyPr/>
          <a:lstStyle/>
          <a:p>
            <a:r>
              <a:rPr lang="en-US" sz="2400"/>
              <a:t>Simple combinations of coordinates makes the solution easy</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02354537"/>
              </p:ext>
            </p:extLst>
          </p:nvPr>
        </p:nvGraphicFramePr>
        <p:xfrm>
          <a:off x="304800" y="1828800"/>
          <a:ext cx="4451350" cy="869950"/>
        </p:xfrm>
        <a:graphic>
          <a:graphicData uri="http://schemas.openxmlformats.org/presentationml/2006/ole">
            <mc:AlternateContent xmlns:mc="http://schemas.openxmlformats.org/markup-compatibility/2006">
              <mc:Choice xmlns:v="urn:schemas-microsoft-com:vml" Requires="v">
                <p:oleObj spid="_x0000_s2084" name="Equation" r:id="rId3" imgW="2273300" imgH="444500" progId="Equation.DSMT4">
                  <p:embed/>
                </p:oleObj>
              </mc:Choice>
              <mc:Fallback>
                <p:oleObj name="Equation" r:id="rId3" imgW="2273300" imgH="444500" progId="Equation.DSMT4">
                  <p:embed/>
                  <p:pic>
                    <p:nvPicPr>
                      <p:cNvPr id="7" name="Object 6"/>
                      <p:cNvPicPr/>
                      <p:nvPr/>
                    </p:nvPicPr>
                    <p:blipFill>
                      <a:blip r:embed="rId4"/>
                      <a:stretch>
                        <a:fillRect/>
                      </a:stretch>
                    </p:blipFill>
                    <p:spPr>
                      <a:xfrm>
                        <a:off x="304800" y="1828800"/>
                        <a:ext cx="4451350" cy="8699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63132695"/>
              </p:ext>
            </p:extLst>
          </p:nvPr>
        </p:nvGraphicFramePr>
        <p:xfrm>
          <a:off x="350837" y="3276600"/>
          <a:ext cx="4525963" cy="819150"/>
        </p:xfrm>
        <a:graphic>
          <a:graphicData uri="http://schemas.openxmlformats.org/presentationml/2006/ole">
            <mc:AlternateContent xmlns:mc="http://schemas.openxmlformats.org/markup-compatibility/2006">
              <mc:Choice xmlns:v="urn:schemas-microsoft-com:vml" Requires="v">
                <p:oleObj spid="_x0000_s2085" name="Equation" r:id="rId5" imgW="2311400" imgH="419100" progId="Equation.3">
                  <p:embed/>
                </p:oleObj>
              </mc:Choice>
              <mc:Fallback>
                <p:oleObj name="Equation" r:id="rId5" imgW="2311400" imgH="419100" progId="Equation.3">
                  <p:embed/>
                  <p:pic>
                    <p:nvPicPr>
                      <p:cNvPr id="8" name="Object 7"/>
                      <p:cNvPicPr/>
                      <p:nvPr/>
                    </p:nvPicPr>
                    <p:blipFill>
                      <a:blip r:embed="rId6"/>
                      <a:stretch>
                        <a:fillRect/>
                      </a:stretch>
                    </p:blipFill>
                    <p:spPr>
                      <a:xfrm>
                        <a:off x="350837" y="3276600"/>
                        <a:ext cx="4525963" cy="8191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25959300"/>
              </p:ext>
            </p:extLst>
          </p:nvPr>
        </p:nvGraphicFramePr>
        <p:xfrm>
          <a:off x="306307" y="2514600"/>
          <a:ext cx="6418263" cy="844550"/>
        </p:xfrm>
        <a:graphic>
          <a:graphicData uri="http://schemas.openxmlformats.org/presentationml/2006/ole">
            <mc:AlternateContent xmlns:mc="http://schemas.openxmlformats.org/markup-compatibility/2006">
              <mc:Choice xmlns:v="urn:schemas-microsoft-com:vml" Requires="v">
                <p:oleObj spid="_x0000_s2086" name="Equation" r:id="rId7" imgW="3276600" imgH="431800" progId="Equation.3">
                  <p:embed/>
                </p:oleObj>
              </mc:Choice>
              <mc:Fallback>
                <p:oleObj name="Equation" r:id="rId7" imgW="3276600" imgH="431800" progId="Equation.3">
                  <p:embed/>
                  <p:pic>
                    <p:nvPicPr>
                      <p:cNvPr id="9" name="Object 8"/>
                      <p:cNvPicPr/>
                      <p:nvPr/>
                    </p:nvPicPr>
                    <p:blipFill>
                      <a:blip r:embed="rId8"/>
                      <a:stretch>
                        <a:fillRect/>
                      </a:stretch>
                    </p:blipFill>
                    <p:spPr>
                      <a:xfrm>
                        <a:off x="306307" y="2514600"/>
                        <a:ext cx="6418263" cy="8445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4859128"/>
              </p:ext>
            </p:extLst>
          </p:nvPr>
        </p:nvGraphicFramePr>
        <p:xfrm>
          <a:off x="381000" y="4114800"/>
          <a:ext cx="5197475" cy="423863"/>
        </p:xfrm>
        <a:graphic>
          <a:graphicData uri="http://schemas.openxmlformats.org/presentationml/2006/ole">
            <mc:AlternateContent xmlns:mc="http://schemas.openxmlformats.org/markup-compatibility/2006">
              <mc:Choice xmlns:v="urn:schemas-microsoft-com:vml" Requires="v">
                <p:oleObj spid="_x0000_s2087" name="Equation" r:id="rId9" imgW="2654300" imgH="215900" progId="Equation.DSMT4">
                  <p:embed/>
                </p:oleObj>
              </mc:Choice>
              <mc:Fallback>
                <p:oleObj name="Equation" r:id="rId9" imgW="2654300" imgH="215900" progId="Equation.DSMT4">
                  <p:embed/>
                  <p:pic>
                    <p:nvPicPr>
                      <p:cNvPr id="10" name="Object 9"/>
                      <p:cNvPicPr/>
                      <p:nvPr/>
                    </p:nvPicPr>
                    <p:blipFill>
                      <a:blip r:embed="rId10"/>
                      <a:stretch>
                        <a:fillRect/>
                      </a:stretch>
                    </p:blipFill>
                    <p:spPr>
                      <a:xfrm>
                        <a:off x="381000" y="4114800"/>
                        <a:ext cx="5197475" cy="4238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42981165"/>
              </p:ext>
            </p:extLst>
          </p:nvPr>
        </p:nvGraphicFramePr>
        <p:xfrm>
          <a:off x="352425" y="4603750"/>
          <a:ext cx="5819775" cy="1644650"/>
        </p:xfrm>
        <a:graphic>
          <a:graphicData uri="http://schemas.openxmlformats.org/presentationml/2006/ole">
            <mc:AlternateContent xmlns:mc="http://schemas.openxmlformats.org/markup-compatibility/2006">
              <mc:Choice xmlns:v="urn:schemas-microsoft-com:vml" Requires="v">
                <p:oleObj spid="_x0000_s2088" name="Equation" r:id="rId11" imgW="2971800" imgH="838200" progId="Equation.3">
                  <p:embed/>
                </p:oleObj>
              </mc:Choice>
              <mc:Fallback>
                <p:oleObj name="Equation" r:id="rId11" imgW="2971800" imgH="838200" progId="Equation.3">
                  <p:embed/>
                  <p:pic>
                    <p:nvPicPr>
                      <p:cNvPr id="11" name="Object 10"/>
                      <p:cNvPicPr/>
                      <p:nvPr/>
                    </p:nvPicPr>
                    <p:blipFill>
                      <a:blip r:embed="rId12"/>
                      <a:stretch>
                        <a:fillRect/>
                      </a:stretch>
                    </p:blipFill>
                    <p:spPr>
                      <a:xfrm>
                        <a:off x="352425" y="4603750"/>
                        <a:ext cx="5819775" cy="1644650"/>
                      </a:xfrm>
                      <a:prstGeom prst="rect">
                        <a:avLst/>
                      </a:prstGeom>
                    </p:spPr>
                  </p:pic>
                </p:oleObj>
              </mc:Fallback>
            </mc:AlternateContent>
          </a:graphicData>
        </a:graphic>
      </p:graphicFrame>
      <p:sp>
        <p:nvSpPr>
          <p:cNvPr id="12" name="TextBox 11"/>
          <p:cNvSpPr txBox="1"/>
          <p:nvPr/>
        </p:nvSpPr>
        <p:spPr>
          <a:xfrm>
            <a:off x="6096000" y="3337679"/>
            <a:ext cx="3048000" cy="3139321"/>
          </a:xfrm>
          <a:prstGeom prst="rect">
            <a:avLst/>
          </a:prstGeom>
          <a:noFill/>
        </p:spPr>
        <p:txBody>
          <a:bodyPr wrap="square" rtlCol="0">
            <a:spAutoFit/>
          </a:bodyPr>
          <a:lstStyle/>
          <a:p>
            <a:pPr algn="ctr"/>
            <a:r>
              <a:rPr lang="en-US" b="1">
                <a:solidFill>
                  <a:srgbClr val="FF0000"/>
                </a:solidFill>
              </a:rPr>
              <a:t>Non-interacting modes are the result of lack of &gt;quadratic terms in V.</a:t>
            </a:r>
          </a:p>
          <a:p>
            <a:pPr algn="ctr"/>
            <a:endParaRPr lang="en-US" b="1">
              <a:solidFill>
                <a:srgbClr val="FF0000"/>
              </a:solidFill>
            </a:endParaRPr>
          </a:p>
          <a:p>
            <a:pPr algn="ctr"/>
            <a:r>
              <a:rPr lang="en-US" b="1">
                <a:solidFill>
                  <a:srgbClr val="FF0000"/>
                </a:solidFill>
              </a:rPr>
              <a:t>In this example because of small oscillation assumption.</a:t>
            </a:r>
          </a:p>
          <a:p>
            <a:pPr algn="ctr"/>
            <a:endParaRPr lang="en-US" b="1">
              <a:solidFill>
                <a:srgbClr val="FF0000"/>
              </a:solidFill>
            </a:endParaRPr>
          </a:p>
          <a:p>
            <a:pPr algn="ctr"/>
            <a:r>
              <a:rPr lang="en-US" b="1">
                <a:solidFill>
                  <a:srgbClr val="FF0000"/>
                </a:solidFill>
              </a:rPr>
              <a:t>Higher order “corrections” produce couplings of modes.</a:t>
            </a:r>
          </a:p>
        </p:txBody>
      </p:sp>
    </p:spTree>
    <p:extLst>
      <p:ext uri="{BB962C8B-B14F-4D97-AF65-F5344CB8AC3E}">
        <p14:creationId xmlns:p14="http://schemas.microsoft.com/office/powerpoint/2010/main" val="15022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535 : Lecture 13</a:t>
            </a:r>
          </a:p>
        </p:txBody>
      </p:sp>
      <p:sp>
        <p:nvSpPr>
          <p:cNvPr id="4" name="Date Placeholder 3"/>
          <p:cNvSpPr>
            <a:spLocks noGrp="1"/>
          </p:cNvSpPr>
          <p:nvPr>
            <p:ph type="dt" sz="half" idx="14"/>
          </p:nvPr>
        </p:nvSpPr>
        <p:spPr/>
        <p:txBody>
          <a:bodyPr/>
          <a:lstStyle/>
          <a:p>
            <a:fld id="{5EAFF3FE-8142-1E48-8168-C3522D640855}"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DC639356-365C-4545-A286-1563346C0423}" type="slidenum">
              <a:rPr lang="en-US" smtClean="0"/>
              <a:pPr/>
              <a:t>40</a:t>
            </a:fld>
            <a:endParaRPr lang="en-US"/>
          </a:p>
        </p:txBody>
      </p:sp>
      <p:sp>
        <p:nvSpPr>
          <p:cNvPr id="8" name="Text Placeholder 7"/>
          <p:cNvSpPr>
            <a:spLocks noGrp="1"/>
          </p:cNvSpPr>
          <p:nvPr>
            <p:ph type="body" sz="quarter" idx="13"/>
          </p:nvPr>
        </p:nvSpPr>
        <p:spPr/>
        <p:txBody>
          <a:bodyPr/>
          <a:lstStyle/>
          <a:p>
            <a:pPr algn="ctr"/>
            <a:r>
              <a:rPr lang="en-US" dirty="0"/>
              <a:t>Computing Decay Rates &amp; Cross Sections</a:t>
            </a:r>
          </a:p>
          <a:p>
            <a:endParaRPr lang="en-US" dirty="0"/>
          </a:p>
        </p:txBody>
      </p:sp>
      <p:sp>
        <p:nvSpPr>
          <p:cNvPr id="9" name="TextBox 8"/>
          <p:cNvSpPr txBox="1"/>
          <p:nvPr/>
        </p:nvSpPr>
        <p:spPr>
          <a:xfrm>
            <a:off x="685800" y="2514600"/>
            <a:ext cx="7772400" cy="1569660"/>
          </a:xfrm>
          <a:prstGeom prst="rect">
            <a:avLst/>
          </a:prstGeom>
          <a:noFill/>
        </p:spPr>
        <p:txBody>
          <a:bodyPr wrap="square" rtlCol="0">
            <a:spAutoFit/>
          </a:bodyPr>
          <a:lstStyle/>
          <a:p>
            <a:r>
              <a:rPr lang="en-US" sz="2400" dirty="0"/>
              <a:t>"If anybody says he can think about quantum physics without getting giddy, that only shows he has not understood the first thing about them.”</a:t>
            </a:r>
          </a:p>
          <a:p>
            <a:pPr algn="r"/>
            <a:r>
              <a:rPr lang="en-US" sz="2400" i="1" dirty="0"/>
              <a:t>– </a:t>
            </a:r>
            <a:r>
              <a:rPr lang="en-US" sz="2400" i="1" dirty="0" err="1"/>
              <a:t>Niels</a:t>
            </a:r>
            <a:r>
              <a:rPr lang="en-US" sz="2400" i="1" dirty="0"/>
              <a:t> Bohr</a:t>
            </a:r>
            <a:endParaRPr lang="en-US" sz="2400" dirty="0"/>
          </a:p>
        </p:txBody>
      </p:sp>
      <p:sp>
        <p:nvSpPr>
          <p:cNvPr id="10" name="TextBox 9"/>
          <p:cNvSpPr txBox="1"/>
          <p:nvPr/>
        </p:nvSpPr>
        <p:spPr>
          <a:xfrm>
            <a:off x="1025170" y="4572000"/>
            <a:ext cx="6705600" cy="830997"/>
          </a:xfrm>
          <a:prstGeom prst="rect">
            <a:avLst/>
          </a:prstGeom>
          <a:noFill/>
        </p:spPr>
        <p:txBody>
          <a:bodyPr wrap="square" rtlCol="0">
            <a:spAutoFit/>
          </a:bodyPr>
          <a:lstStyle/>
          <a:p>
            <a:r>
              <a:rPr lang="en-US" sz="2400" dirty="0"/>
              <a:t>"Nobody understands quantum mechanics."</a:t>
            </a:r>
          </a:p>
          <a:p>
            <a:pPr algn="r"/>
            <a:r>
              <a:rPr lang="en-US" sz="2400" i="1" dirty="0"/>
              <a:t> – Richard Feynman</a:t>
            </a:r>
            <a:endParaRPr lang="en-US" sz="2400" dirty="0"/>
          </a:p>
        </p:txBody>
      </p:sp>
      <p:sp>
        <p:nvSpPr>
          <p:cNvPr id="11" name="TextBox 10"/>
          <p:cNvSpPr txBox="1"/>
          <p:nvPr/>
        </p:nvSpPr>
        <p:spPr>
          <a:xfrm>
            <a:off x="1250950" y="5638800"/>
            <a:ext cx="6597650" cy="461665"/>
          </a:xfrm>
          <a:prstGeom prst="rect">
            <a:avLst/>
          </a:prstGeom>
          <a:noFill/>
        </p:spPr>
        <p:txBody>
          <a:bodyPr wrap="square" rtlCol="0">
            <a:spAutoFit/>
          </a:bodyPr>
          <a:lstStyle/>
          <a:p>
            <a:pPr algn="ctr"/>
            <a:r>
              <a:rPr lang="en-US" sz="2400" dirty="0">
                <a:solidFill>
                  <a:srgbClr val="FF0000"/>
                </a:solidFill>
              </a:rPr>
              <a:t>Yet, we plug along …</a:t>
            </a:r>
          </a:p>
        </p:txBody>
      </p:sp>
    </p:spTree>
    <p:extLst>
      <p:ext uri="{BB962C8B-B14F-4D97-AF65-F5344CB8AC3E}">
        <p14:creationId xmlns:p14="http://schemas.microsoft.com/office/powerpoint/2010/main" val="31557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Toy ‘ABC’ Theory</a:t>
            </a:r>
          </a:p>
        </p:txBody>
      </p:sp>
      <p:sp>
        <p:nvSpPr>
          <p:cNvPr id="3" name="Text Placeholder 2"/>
          <p:cNvSpPr>
            <a:spLocks noGrp="1"/>
          </p:cNvSpPr>
          <p:nvPr>
            <p:ph type="body" sz="quarter" idx="13"/>
          </p:nvPr>
        </p:nvSpPr>
        <p:spPr/>
        <p:txBody>
          <a:bodyPr/>
          <a:lstStyle/>
          <a:p>
            <a:r>
              <a:rPr lang="en-US" sz="2000"/>
              <a:t>A world with just three kinds of particles </a:t>
            </a:r>
            <a:r>
              <a:rPr lang="en-US" sz="2000" i="1"/>
              <a:t>A, B, C </a:t>
            </a:r>
            <a:r>
              <a:rPr lang="en-US" sz="2000"/>
              <a:t>with masses </a:t>
            </a:r>
            <a:r>
              <a:rPr lang="en-US" sz="2000" i="1"/>
              <a:t>m</a:t>
            </a:r>
            <a:r>
              <a:rPr lang="en-US" sz="2000" i="1" baseline="-25000"/>
              <a:t>A</a:t>
            </a:r>
            <a:r>
              <a:rPr lang="en-US" sz="2000" i="1"/>
              <a:t>, </a:t>
            </a:r>
            <a:r>
              <a:rPr lang="en-US" sz="2000" i="1" err="1"/>
              <a:t>m</a:t>
            </a:r>
            <a:r>
              <a:rPr lang="en-US" sz="2000" i="1" baseline="-25000" err="1"/>
              <a:t>B</a:t>
            </a:r>
            <a:r>
              <a:rPr lang="en-US" sz="2000" i="1"/>
              <a:t>, </a:t>
            </a:r>
            <a:r>
              <a:rPr lang="en-US" sz="2000" i="1" err="1"/>
              <a:t>m</a:t>
            </a:r>
            <a:r>
              <a:rPr lang="en-US" sz="2000" i="1" baseline="-25000" err="1"/>
              <a:t>C</a:t>
            </a:r>
            <a:endParaRPr lang="en-US" sz="2000" i="1" baseline="-25000"/>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41</a:t>
            </a:fld>
            <a:endParaRPr lang="en-US"/>
          </a:p>
        </p:txBody>
      </p:sp>
      <p:graphicFrame>
        <p:nvGraphicFramePr>
          <p:cNvPr id="7" name="Object 6"/>
          <p:cNvGraphicFramePr>
            <a:graphicFrameLocks noChangeAspect="1"/>
          </p:cNvGraphicFramePr>
          <p:nvPr/>
        </p:nvGraphicFramePr>
        <p:xfrm>
          <a:off x="450928" y="1904999"/>
          <a:ext cx="7854872" cy="1437493"/>
        </p:xfrm>
        <a:graphic>
          <a:graphicData uri="http://schemas.openxmlformats.org/presentationml/2006/ole">
            <mc:AlternateContent xmlns:mc="http://schemas.openxmlformats.org/markup-compatibility/2006">
              <mc:Choice xmlns:v="urn:schemas-microsoft-com:vml" Requires="v">
                <p:oleObj spid="_x0000_s29739" name="Equation" r:id="rId3" imgW="3886200" imgH="711200" progId="Equation.DSMT4">
                  <p:embed/>
                </p:oleObj>
              </mc:Choice>
              <mc:Fallback>
                <p:oleObj name="Equation" r:id="rId3" imgW="3886200" imgH="711200" progId="Equation.DSMT4">
                  <p:embed/>
                  <p:pic>
                    <p:nvPicPr>
                      <p:cNvPr id="7" name="Object 6"/>
                      <p:cNvPicPr/>
                      <p:nvPr/>
                    </p:nvPicPr>
                    <p:blipFill>
                      <a:blip r:embed="rId4"/>
                      <a:stretch>
                        <a:fillRect/>
                      </a:stretch>
                    </p:blipFill>
                    <p:spPr>
                      <a:xfrm>
                        <a:off x="450928" y="1904999"/>
                        <a:ext cx="7854872" cy="14374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348044" y="1790700"/>
          <a:ext cx="685800" cy="1028700"/>
        </p:xfrm>
        <a:graphic>
          <a:graphicData uri="http://schemas.openxmlformats.org/presentationml/2006/ole">
            <mc:AlternateContent xmlns:mc="http://schemas.openxmlformats.org/markup-compatibility/2006">
              <mc:Choice xmlns:v="urn:schemas-microsoft-com:vml" Requires="v">
                <p:oleObj spid="_x0000_s29740" name="Equation" r:id="rId5" imgW="304800" imgH="457200" progId="Equation.DSMT4">
                  <p:embed/>
                </p:oleObj>
              </mc:Choice>
              <mc:Fallback>
                <p:oleObj name="Equation" r:id="rId5" imgW="304800" imgH="457200" progId="Equation.DSMT4">
                  <p:embed/>
                  <p:pic>
                    <p:nvPicPr>
                      <p:cNvPr id="8" name="Object 7"/>
                      <p:cNvPicPr/>
                      <p:nvPr/>
                    </p:nvPicPr>
                    <p:blipFill>
                      <a:blip r:embed="rId6"/>
                      <a:stretch>
                        <a:fillRect/>
                      </a:stretch>
                    </p:blipFill>
                    <p:spPr>
                      <a:xfrm>
                        <a:off x="7348044" y="1790700"/>
                        <a:ext cx="685800" cy="10287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054600" y="3695700"/>
          <a:ext cx="114300" cy="165100"/>
        </p:xfrm>
        <a:graphic>
          <a:graphicData uri="http://schemas.openxmlformats.org/presentationml/2006/ole">
            <mc:AlternateContent xmlns:mc="http://schemas.openxmlformats.org/markup-compatibility/2006">
              <mc:Choice xmlns:v="urn:schemas-microsoft-com:vml" Requires="v">
                <p:oleObj spid="_x0000_s29741" name="Equation" r:id="rId7" imgW="114300" imgH="165100" progId="Equation.DSMT4">
                  <p:embed/>
                </p:oleObj>
              </mc:Choice>
              <mc:Fallback>
                <p:oleObj name="Equation" r:id="rId7" imgW="114300" imgH="165100" progId="Equation.DSMT4">
                  <p:embed/>
                  <p:pic>
                    <p:nvPicPr>
                      <p:cNvPr id="9" name="Object 8"/>
                      <p:cNvPicPr/>
                      <p:nvPr/>
                    </p:nvPicPr>
                    <p:blipFill>
                      <a:blip r:embed="rId8"/>
                      <a:stretch>
                        <a:fillRect/>
                      </a:stretch>
                    </p:blipFill>
                    <p:spPr>
                      <a:xfrm>
                        <a:off x="5054600" y="36957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36563" y="3352800"/>
          <a:ext cx="5213350" cy="928688"/>
        </p:xfrm>
        <a:graphic>
          <a:graphicData uri="http://schemas.openxmlformats.org/presentationml/2006/ole">
            <mc:AlternateContent xmlns:mc="http://schemas.openxmlformats.org/markup-compatibility/2006">
              <mc:Choice xmlns:v="urn:schemas-microsoft-com:vml" Requires="v">
                <p:oleObj spid="_x0000_s29742" name="Equation" r:id="rId9" imgW="2705100" imgH="482600" progId="Equation.DSMT4">
                  <p:embed/>
                </p:oleObj>
              </mc:Choice>
              <mc:Fallback>
                <p:oleObj name="Equation" r:id="rId9" imgW="2705100" imgH="482600" progId="Equation.DSMT4">
                  <p:embed/>
                  <p:pic>
                    <p:nvPicPr>
                      <p:cNvPr id="10" name="Object 9"/>
                      <p:cNvPicPr/>
                      <p:nvPr/>
                    </p:nvPicPr>
                    <p:blipFill>
                      <a:blip r:embed="rId10"/>
                      <a:stretch>
                        <a:fillRect/>
                      </a:stretch>
                    </p:blipFill>
                    <p:spPr>
                      <a:xfrm>
                        <a:off x="436563" y="3352800"/>
                        <a:ext cx="5213350" cy="928688"/>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6564" y="4356100"/>
          <a:ext cx="5716000" cy="889488"/>
        </p:xfrm>
        <a:graphic>
          <a:graphicData uri="http://schemas.openxmlformats.org/presentationml/2006/ole">
            <mc:AlternateContent xmlns:mc="http://schemas.openxmlformats.org/markup-compatibility/2006">
              <mc:Choice xmlns:v="urn:schemas-microsoft-com:vml" Requires="v">
                <p:oleObj spid="_x0000_s29743" name="Equation" r:id="rId11" imgW="3098800" imgH="482600" progId="Equation.DSMT4">
                  <p:embed/>
                </p:oleObj>
              </mc:Choice>
              <mc:Fallback>
                <p:oleObj name="Equation" r:id="rId11" imgW="3098800" imgH="482600" progId="Equation.DSMT4">
                  <p:embed/>
                  <p:pic>
                    <p:nvPicPr>
                      <p:cNvPr id="11" name="Object 10"/>
                      <p:cNvPicPr/>
                      <p:nvPr/>
                    </p:nvPicPr>
                    <p:blipFill>
                      <a:blip r:embed="rId12"/>
                      <a:stretch>
                        <a:fillRect/>
                      </a:stretch>
                    </p:blipFill>
                    <p:spPr>
                      <a:xfrm>
                        <a:off x="436564" y="4356100"/>
                        <a:ext cx="5716000" cy="88948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49811" y="5294313"/>
          <a:ext cx="8541789" cy="1030288"/>
        </p:xfrm>
        <a:graphic>
          <a:graphicData uri="http://schemas.openxmlformats.org/presentationml/2006/ole">
            <mc:AlternateContent xmlns:mc="http://schemas.openxmlformats.org/markup-compatibility/2006">
              <mc:Choice xmlns:v="urn:schemas-microsoft-com:vml" Requires="v">
                <p:oleObj spid="_x0000_s29744" name="Equation" r:id="rId13" imgW="4216400" imgH="508000" progId="Equation.DSMT4">
                  <p:embed/>
                </p:oleObj>
              </mc:Choice>
              <mc:Fallback>
                <p:oleObj name="Equation" r:id="rId13" imgW="4216400" imgH="508000" progId="Equation.DSMT4">
                  <p:embed/>
                  <p:pic>
                    <p:nvPicPr>
                      <p:cNvPr id="12" name="Object 11"/>
                      <p:cNvPicPr/>
                      <p:nvPr/>
                    </p:nvPicPr>
                    <p:blipFill>
                      <a:blip r:embed="rId14"/>
                      <a:stretch>
                        <a:fillRect/>
                      </a:stretch>
                    </p:blipFill>
                    <p:spPr>
                      <a:xfrm>
                        <a:off x="449811" y="5294313"/>
                        <a:ext cx="8541789" cy="1030288"/>
                      </a:xfrm>
                      <a:prstGeom prst="rect">
                        <a:avLst/>
                      </a:prstGeom>
                    </p:spPr>
                  </p:pic>
                </p:oleObj>
              </mc:Fallback>
            </mc:AlternateContent>
          </a:graphicData>
        </a:graphic>
      </p:graphicFrame>
      <p:sp>
        <p:nvSpPr>
          <p:cNvPr id="13" name="Oval 12"/>
          <p:cNvSpPr/>
          <p:nvPr/>
        </p:nvSpPr>
        <p:spPr>
          <a:xfrm>
            <a:off x="4245304" y="5824047"/>
            <a:ext cx="304800" cy="45720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EF661C-FB07-6E40-8A37-D06C31D7EF0B}"/>
              </a:ext>
            </a:extLst>
          </p:cNvPr>
          <p:cNvSpPr/>
          <p:nvPr/>
        </p:nvSpPr>
        <p:spPr>
          <a:xfrm>
            <a:off x="4702629" y="2002971"/>
            <a:ext cx="2645415" cy="370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1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Matrix Element for C</a:t>
            </a:r>
            <a:r>
              <a:rPr lang="en-US">
                <a:sym typeface="Wingdings"/>
              </a:rPr>
              <a:t>A,B</a:t>
            </a:r>
            <a:endParaRPr lang="en-US"/>
          </a:p>
        </p:txBody>
      </p:sp>
      <p:sp>
        <p:nvSpPr>
          <p:cNvPr id="3" name="Text Placeholder 2"/>
          <p:cNvSpPr>
            <a:spLocks noGrp="1"/>
          </p:cNvSpPr>
          <p:nvPr>
            <p:ph type="body" sz="quarter" idx="13"/>
          </p:nvPr>
        </p:nvSpPr>
        <p:spPr/>
        <p:txBody>
          <a:bodyPr/>
          <a:lstStyle/>
          <a:p>
            <a:r>
              <a:rPr lang="en-US" sz="2000"/>
              <a:t>Assuming </a:t>
            </a:r>
            <a:r>
              <a:rPr lang="en-US" sz="2000" i="1" err="1"/>
              <a:t>m</a:t>
            </a:r>
            <a:r>
              <a:rPr lang="en-US" sz="2000" i="1" baseline="-25000" err="1"/>
              <a:t>C</a:t>
            </a:r>
            <a:r>
              <a:rPr lang="en-US" sz="2000" i="1"/>
              <a:t> &gt; </a:t>
            </a:r>
            <a:r>
              <a:rPr lang="en-US" sz="2000" i="1" err="1"/>
              <a:t>m</a:t>
            </a:r>
            <a:r>
              <a:rPr lang="en-US" sz="2000" i="1" baseline="-25000" err="1"/>
              <a:t>A</a:t>
            </a:r>
            <a:r>
              <a:rPr lang="en-US" sz="2000" i="1" err="1"/>
              <a:t>+m</a:t>
            </a:r>
            <a:r>
              <a:rPr lang="en-US" sz="2000" i="1" baseline="-25000" err="1"/>
              <a:t>B</a:t>
            </a:r>
            <a:r>
              <a:rPr lang="en-US" sz="2000"/>
              <a:t>, decay rate can be computed (to lowest order in g)</a:t>
            </a:r>
            <a:endParaRPr lang="en-US" sz="2000" i="1" baseline="-25000"/>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42</a:t>
            </a:fld>
            <a:endParaRPr lang="en-US"/>
          </a:p>
        </p:txBody>
      </p:sp>
      <p:graphicFrame>
        <p:nvGraphicFramePr>
          <p:cNvPr id="7" name="Object 6"/>
          <p:cNvGraphicFramePr>
            <a:graphicFrameLocks noChangeAspect="1"/>
          </p:cNvGraphicFramePr>
          <p:nvPr/>
        </p:nvGraphicFramePr>
        <p:xfrm>
          <a:off x="304800" y="1905000"/>
          <a:ext cx="4235116" cy="457200"/>
        </p:xfrm>
        <a:graphic>
          <a:graphicData uri="http://schemas.openxmlformats.org/presentationml/2006/ole">
            <mc:AlternateContent xmlns:mc="http://schemas.openxmlformats.org/markup-compatibility/2006">
              <mc:Choice xmlns:v="urn:schemas-microsoft-com:vml" Requires="v">
                <p:oleObj spid="_x0000_s30777" name="Equation" r:id="rId3" imgW="2235200" imgH="241300" progId="Equation.DSMT4">
                  <p:embed/>
                </p:oleObj>
              </mc:Choice>
              <mc:Fallback>
                <p:oleObj name="Equation" r:id="rId3" imgW="2235200" imgH="241300" progId="Equation.DSMT4">
                  <p:embed/>
                  <p:pic>
                    <p:nvPicPr>
                      <p:cNvPr id="7" name="Object 6"/>
                      <p:cNvPicPr/>
                      <p:nvPr/>
                    </p:nvPicPr>
                    <p:blipFill>
                      <a:blip r:embed="rId4"/>
                      <a:stretch>
                        <a:fillRect/>
                      </a:stretch>
                    </p:blipFill>
                    <p:spPr>
                      <a:xfrm>
                        <a:off x="304800" y="1905000"/>
                        <a:ext cx="4235116" cy="4572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876800" y="1905000"/>
          <a:ext cx="3609474" cy="457200"/>
        </p:xfrm>
        <a:graphic>
          <a:graphicData uri="http://schemas.openxmlformats.org/presentationml/2006/ole">
            <mc:AlternateContent xmlns:mc="http://schemas.openxmlformats.org/markup-compatibility/2006">
              <mc:Choice xmlns:v="urn:schemas-microsoft-com:vml" Requires="v">
                <p:oleObj spid="_x0000_s30778" name="Equation" r:id="rId5" imgW="1905000" imgH="241300" progId="Equation.DSMT4">
                  <p:embed/>
                </p:oleObj>
              </mc:Choice>
              <mc:Fallback>
                <p:oleObj name="Equation" r:id="rId5" imgW="1905000" imgH="241300" progId="Equation.DSMT4">
                  <p:embed/>
                  <p:pic>
                    <p:nvPicPr>
                      <p:cNvPr id="8" name="Object 7"/>
                      <p:cNvPicPr/>
                      <p:nvPr/>
                    </p:nvPicPr>
                    <p:blipFill>
                      <a:blip r:embed="rId6"/>
                      <a:stretch>
                        <a:fillRect/>
                      </a:stretch>
                    </p:blipFill>
                    <p:spPr>
                      <a:xfrm>
                        <a:off x="4876800" y="1905000"/>
                        <a:ext cx="3609474" cy="4572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04800" y="2438400"/>
          <a:ext cx="4724401" cy="493594"/>
        </p:xfrm>
        <a:graphic>
          <a:graphicData uri="http://schemas.openxmlformats.org/presentationml/2006/ole">
            <mc:AlternateContent xmlns:mc="http://schemas.openxmlformats.org/markup-compatibility/2006">
              <mc:Choice xmlns:v="urn:schemas-microsoft-com:vml" Requires="v">
                <p:oleObj spid="_x0000_s30779" name="Equation" r:id="rId7" imgW="2552700" imgH="266700" progId="Equation.DSMT4">
                  <p:embed/>
                </p:oleObj>
              </mc:Choice>
              <mc:Fallback>
                <p:oleObj name="Equation" r:id="rId7" imgW="2552700" imgH="266700" progId="Equation.DSMT4">
                  <p:embed/>
                  <p:pic>
                    <p:nvPicPr>
                      <p:cNvPr id="9" name="Object 8"/>
                      <p:cNvPicPr/>
                      <p:nvPr/>
                    </p:nvPicPr>
                    <p:blipFill>
                      <a:blip r:embed="rId8"/>
                      <a:stretch>
                        <a:fillRect/>
                      </a:stretch>
                    </p:blipFill>
                    <p:spPr>
                      <a:xfrm>
                        <a:off x="304800" y="2438400"/>
                        <a:ext cx="4724401" cy="493594"/>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04800" y="3048000"/>
          <a:ext cx="4937760" cy="457200"/>
        </p:xfrm>
        <a:graphic>
          <a:graphicData uri="http://schemas.openxmlformats.org/presentationml/2006/ole">
            <mc:AlternateContent xmlns:mc="http://schemas.openxmlformats.org/markup-compatibility/2006">
              <mc:Choice xmlns:v="urn:schemas-microsoft-com:vml" Requires="v">
                <p:oleObj spid="_x0000_s30780" name="Equation" r:id="rId9" imgW="2743200" imgH="254000" progId="Equation.DSMT4">
                  <p:embed/>
                </p:oleObj>
              </mc:Choice>
              <mc:Fallback>
                <p:oleObj name="Equation" r:id="rId9" imgW="2743200" imgH="254000" progId="Equation.DSMT4">
                  <p:embed/>
                  <p:pic>
                    <p:nvPicPr>
                      <p:cNvPr id="10" name="Object 9"/>
                      <p:cNvPicPr/>
                      <p:nvPr/>
                    </p:nvPicPr>
                    <p:blipFill>
                      <a:blip r:embed="rId10"/>
                      <a:stretch>
                        <a:fillRect/>
                      </a:stretch>
                    </p:blipFill>
                    <p:spPr>
                      <a:xfrm>
                        <a:off x="304800" y="3048000"/>
                        <a:ext cx="4937760" cy="4572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04800" y="3603625"/>
          <a:ext cx="7470775" cy="587375"/>
        </p:xfrm>
        <a:graphic>
          <a:graphicData uri="http://schemas.openxmlformats.org/presentationml/2006/ole">
            <mc:AlternateContent xmlns:mc="http://schemas.openxmlformats.org/markup-compatibility/2006">
              <mc:Choice xmlns:v="urn:schemas-microsoft-com:vml" Requires="v">
                <p:oleObj spid="_x0000_s30781" name="Equation" r:id="rId11" imgW="3556000" imgH="279400" progId="Equation.DSMT4">
                  <p:embed/>
                </p:oleObj>
              </mc:Choice>
              <mc:Fallback>
                <p:oleObj name="Equation" r:id="rId11" imgW="3556000" imgH="279400" progId="Equation.DSMT4">
                  <p:embed/>
                  <p:pic>
                    <p:nvPicPr>
                      <p:cNvPr id="11" name="Object 10"/>
                      <p:cNvPicPr/>
                      <p:nvPr/>
                    </p:nvPicPr>
                    <p:blipFill>
                      <a:blip r:embed="rId12"/>
                      <a:stretch>
                        <a:fillRect/>
                      </a:stretch>
                    </p:blipFill>
                    <p:spPr>
                      <a:xfrm>
                        <a:off x="304800" y="3603625"/>
                        <a:ext cx="7470775" cy="58737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04800" y="4213077"/>
          <a:ext cx="5029200" cy="587523"/>
        </p:xfrm>
        <a:graphic>
          <a:graphicData uri="http://schemas.openxmlformats.org/presentationml/2006/ole">
            <mc:AlternateContent xmlns:mc="http://schemas.openxmlformats.org/markup-compatibility/2006">
              <mc:Choice xmlns:v="urn:schemas-microsoft-com:vml" Requires="v">
                <p:oleObj spid="_x0000_s30782" name="Equation" r:id="rId13" imgW="2717800" imgH="317500" progId="Equation.DSMT4">
                  <p:embed/>
                </p:oleObj>
              </mc:Choice>
              <mc:Fallback>
                <p:oleObj name="Equation" r:id="rId13" imgW="2717800" imgH="317500" progId="Equation.DSMT4">
                  <p:embed/>
                  <p:pic>
                    <p:nvPicPr>
                      <p:cNvPr id="12" name="Object 11"/>
                      <p:cNvPicPr/>
                      <p:nvPr/>
                    </p:nvPicPr>
                    <p:blipFill>
                      <a:blip r:embed="rId14"/>
                      <a:stretch>
                        <a:fillRect/>
                      </a:stretch>
                    </p:blipFill>
                    <p:spPr>
                      <a:xfrm>
                        <a:off x="304800" y="4213077"/>
                        <a:ext cx="5029200" cy="58752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04800" y="5486400"/>
          <a:ext cx="5928843" cy="937467"/>
        </p:xfrm>
        <a:graphic>
          <a:graphicData uri="http://schemas.openxmlformats.org/presentationml/2006/ole">
            <mc:AlternateContent xmlns:mc="http://schemas.openxmlformats.org/markup-compatibility/2006">
              <mc:Choice xmlns:v="urn:schemas-microsoft-com:vml" Requires="v">
                <p:oleObj spid="_x0000_s30783" name="Equation" r:id="rId15" imgW="2971800" imgH="469900" progId="Equation.DSMT4">
                  <p:embed/>
                </p:oleObj>
              </mc:Choice>
              <mc:Fallback>
                <p:oleObj name="Equation" r:id="rId15" imgW="2971800" imgH="469900" progId="Equation.DSMT4">
                  <p:embed/>
                  <p:pic>
                    <p:nvPicPr>
                      <p:cNvPr id="13" name="Object 12"/>
                      <p:cNvPicPr/>
                      <p:nvPr/>
                    </p:nvPicPr>
                    <p:blipFill>
                      <a:blip r:embed="rId16"/>
                      <a:stretch>
                        <a:fillRect/>
                      </a:stretch>
                    </p:blipFill>
                    <p:spPr>
                      <a:xfrm>
                        <a:off x="304800" y="5486400"/>
                        <a:ext cx="5928843" cy="937467"/>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04800" y="4953000"/>
          <a:ext cx="8107680" cy="533400"/>
        </p:xfrm>
        <a:graphic>
          <a:graphicData uri="http://schemas.openxmlformats.org/presentationml/2006/ole">
            <mc:AlternateContent xmlns:mc="http://schemas.openxmlformats.org/markup-compatibility/2006">
              <mc:Choice xmlns:v="urn:schemas-microsoft-com:vml" Requires="v">
                <p:oleObj spid="_x0000_s30784" name="Equation" r:id="rId17" imgW="3860800" imgH="254000" progId="Equation.DSMT4">
                  <p:embed/>
                </p:oleObj>
              </mc:Choice>
              <mc:Fallback>
                <p:oleObj name="Equation" r:id="rId17" imgW="3860800" imgH="254000" progId="Equation.DSMT4">
                  <p:embed/>
                  <p:pic>
                    <p:nvPicPr>
                      <p:cNvPr id="14" name="Object 13"/>
                      <p:cNvPicPr/>
                      <p:nvPr/>
                    </p:nvPicPr>
                    <p:blipFill>
                      <a:blip r:embed="rId18"/>
                      <a:stretch>
                        <a:fillRect/>
                      </a:stretch>
                    </p:blipFill>
                    <p:spPr>
                      <a:xfrm>
                        <a:off x="304800" y="4953000"/>
                        <a:ext cx="8107680" cy="533400"/>
                      </a:xfrm>
                      <a:prstGeom prst="rect">
                        <a:avLst/>
                      </a:prstGeom>
                    </p:spPr>
                  </p:pic>
                </p:oleObj>
              </mc:Fallback>
            </mc:AlternateContent>
          </a:graphicData>
        </a:graphic>
      </p:graphicFrame>
    </p:spTree>
    <p:extLst>
      <p:ext uri="{BB962C8B-B14F-4D97-AF65-F5344CB8AC3E}">
        <p14:creationId xmlns:p14="http://schemas.microsoft.com/office/powerpoint/2010/main" val="38417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Feynman Rule for ABC vertex</a:t>
            </a:r>
          </a:p>
        </p:txBody>
      </p:sp>
      <p:sp>
        <p:nvSpPr>
          <p:cNvPr id="3" name="Text Placeholder 2"/>
          <p:cNvSpPr>
            <a:spLocks noGrp="1"/>
          </p:cNvSpPr>
          <p:nvPr>
            <p:ph type="body" sz="quarter" idx="13"/>
          </p:nvPr>
        </p:nvSpPr>
        <p:spPr/>
        <p:txBody>
          <a:bodyPr/>
          <a:lstStyle/>
          <a:p>
            <a:r>
              <a:rPr lang="en-US" sz="2000"/>
              <a:t>First consider the </a:t>
            </a:r>
            <a:r>
              <a:rPr lang="en-US" sz="2000" err="1">
                <a:latin typeface="Symbol" charset="2"/>
                <a:cs typeface="Symbol" charset="2"/>
              </a:rPr>
              <a:t>f</a:t>
            </a:r>
            <a:r>
              <a:rPr lang="en-US" sz="2000" baseline="-25000" err="1"/>
              <a:t>C</a:t>
            </a:r>
            <a:r>
              <a:rPr lang="en-US" sz="2000"/>
              <a:t> part</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43</a:t>
            </a:fld>
            <a:endParaRPr lang="en-US"/>
          </a:p>
        </p:txBody>
      </p:sp>
      <p:graphicFrame>
        <p:nvGraphicFramePr>
          <p:cNvPr id="7" name="Object 6"/>
          <p:cNvGraphicFramePr>
            <a:graphicFrameLocks noChangeAspect="1"/>
          </p:cNvGraphicFramePr>
          <p:nvPr/>
        </p:nvGraphicFramePr>
        <p:xfrm>
          <a:off x="355600" y="1676400"/>
          <a:ext cx="7620000" cy="859937"/>
        </p:xfrm>
        <a:graphic>
          <a:graphicData uri="http://schemas.openxmlformats.org/presentationml/2006/ole">
            <mc:AlternateContent xmlns:mc="http://schemas.openxmlformats.org/markup-compatibility/2006">
              <mc:Choice xmlns:v="urn:schemas-microsoft-com:vml" Requires="v">
                <p:oleObj spid="_x0000_s31794" name="Equation" r:id="rId3" imgW="4051300" imgH="457200" progId="Equation.DSMT4">
                  <p:embed/>
                </p:oleObj>
              </mc:Choice>
              <mc:Fallback>
                <p:oleObj name="Equation" r:id="rId3" imgW="4051300" imgH="457200" progId="Equation.DSMT4">
                  <p:embed/>
                  <p:pic>
                    <p:nvPicPr>
                      <p:cNvPr id="7" name="Object 6"/>
                      <p:cNvPicPr/>
                      <p:nvPr/>
                    </p:nvPicPr>
                    <p:blipFill>
                      <a:blip r:embed="rId4"/>
                      <a:stretch>
                        <a:fillRect/>
                      </a:stretch>
                    </p:blipFill>
                    <p:spPr>
                      <a:xfrm>
                        <a:off x="355600" y="1676400"/>
                        <a:ext cx="7620000" cy="859937"/>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55600" y="2514600"/>
          <a:ext cx="6355080" cy="457200"/>
        </p:xfrm>
        <a:graphic>
          <a:graphicData uri="http://schemas.openxmlformats.org/presentationml/2006/ole">
            <mc:AlternateContent xmlns:mc="http://schemas.openxmlformats.org/markup-compatibility/2006">
              <mc:Choice xmlns:v="urn:schemas-microsoft-com:vml" Requires="v">
                <p:oleObj spid="_x0000_s31795" name="Equation" r:id="rId5" imgW="3530600" imgH="254000" progId="Equation.DSMT4">
                  <p:embed/>
                </p:oleObj>
              </mc:Choice>
              <mc:Fallback>
                <p:oleObj name="Equation" r:id="rId5" imgW="3530600" imgH="254000" progId="Equation.DSMT4">
                  <p:embed/>
                  <p:pic>
                    <p:nvPicPr>
                      <p:cNvPr id="8" name="Object 7"/>
                      <p:cNvPicPr/>
                      <p:nvPr/>
                    </p:nvPicPr>
                    <p:blipFill>
                      <a:blip r:embed="rId6"/>
                      <a:stretch>
                        <a:fillRect/>
                      </a:stretch>
                    </p:blipFill>
                    <p:spPr>
                      <a:xfrm>
                        <a:off x="355600" y="2514600"/>
                        <a:ext cx="6355080" cy="4572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55600" y="3048000"/>
          <a:ext cx="8255000" cy="412750"/>
        </p:xfrm>
        <a:graphic>
          <a:graphicData uri="http://schemas.openxmlformats.org/presentationml/2006/ole">
            <mc:AlternateContent xmlns:mc="http://schemas.openxmlformats.org/markup-compatibility/2006">
              <mc:Choice xmlns:v="urn:schemas-microsoft-com:vml" Requires="v">
                <p:oleObj spid="_x0000_s31796" name="Equation" r:id="rId7" imgW="4572000" imgH="228600" progId="Equation.DSMT4">
                  <p:embed/>
                </p:oleObj>
              </mc:Choice>
              <mc:Fallback>
                <p:oleObj name="Equation" r:id="rId7" imgW="4572000" imgH="228600" progId="Equation.DSMT4">
                  <p:embed/>
                  <p:pic>
                    <p:nvPicPr>
                      <p:cNvPr id="9" name="Object 8"/>
                      <p:cNvPicPr/>
                      <p:nvPr/>
                    </p:nvPicPr>
                    <p:blipFill>
                      <a:blip r:embed="rId8"/>
                      <a:stretch>
                        <a:fillRect/>
                      </a:stretch>
                    </p:blipFill>
                    <p:spPr>
                      <a:xfrm>
                        <a:off x="355600" y="3048000"/>
                        <a:ext cx="8255000" cy="4127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55600" y="3581400"/>
          <a:ext cx="3130550" cy="388937"/>
        </p:xfrm>
        <a:graphic>
          <a:graphicData uri="http://schemas.openxmlformats.org/presentationml/2006/ole">
            <mc:AlternateContent xmlns:mc="http://schemas.openxmlformats.org/markup-compatibility/2006">
              <mc:Choice xmlns:v="urn:schemas-microsoft-com:vml" Requires="v">
                <p:oleObj spid="_x0000_s31797" name="Equation" r:id="rId9" imgW="1739900" imgH="215900" progId="Equation.3">
                  <p:embed/>
                </p:oleObj>
              </mc:Choice>
              <mc:Fallback>
                <p:oleObj name="Equation" r:id="rId9" imgW="1739900" imgH="215900" progId="Equation.3">
                  <p:embed/>
                  <p:pic>
                    <p:nvPicPr>
                      <p:cNvPr id="10" name="Object 9"/>
                      <p:cNvPicPr/>
                      <p:nvPr/>
                    </p:nvPicPr>
                    <p:blipFill>
                      <a:blip r:embed="rId10"/>
                      <a:stretch>
                        <a:fillRect/>
                      </a:stretch>
                    </p:blipFill>
                    <p:spPr>
                      <a:xfrm>
                        <a:off x="355600" y="3581400"/>
                        <a:ext cx="3130550" cy="388937"/>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55600" y="3962400"/>
          <a:ext cx="7217833" cy="762000"/>
        </p:xfrm>
        <a:graphic>
          <a:graphicData uri="http://schemas.openxmlformats.org/presentationml/2006/ole">
            <mc:AlternateContent xmlns:mc="http://schemas.openxmlformats.org/markup-compatibility/2006">
              <mc:Choice xmlns:v="urn:schemas-microsoft-com:vml" Requires="v">
                <p:oleObj spid="_x0000_s31798" name="Equation" r:id="rId11" imgW="4330700" imgH="457200" progId="Equation.DSMT4">
                  <p:embed/>
                </p:oleObj>
              </mc:Choice>
              <mc:Fallback>
                <p:oleObj name="Equation" r:id="rId11" imgW="4330700" imgH="457200" progId="Equation.DSMT4">
                  <p:embed/>
                  <p:pic>
                    <p:nvPicPr>
                      <p:cNvPr id="11" name="Object 10"/>
                      <p:cNvPicPr/>
                      <p:nvPr/>
                    </p:nvPicPr>
                    <p:blipFill>
                      <a:blip r:embed="rId12"/>
                      <a:stretch>
                        <a:fillRect/>
                      </a:stretch>
                    </p:blipFill>
                    <p:spPr>
                      <a:xfrm>
                        <a:off x="355600" y="3962400"/>
                        <a:ext cx="7217833" cy="7620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55600" y="4734680"/>
          <a:ext cx="5256110" cy="523120"/>
        </p:xfrm>
        <a:graphic>
          <a:graphicData uri="http://schemas.openxmlformats.org/presentationml/2006/ole">
            <mc:AlternateContent xmlns:mc="http://schemas.openxmlformats.org/markup-compatibility/2006">
              <mc:Choice xmlns:v="urn:schemas-microsoft-com:vml" Requires="v">
                <p:oleObj spid="_x0000_s31799" name="Equation" r:id="rId13" imgW="2679700" imgH="266700" progId="Equation.DSMT4">
                  <p:embed/>
                </p:oleObj>
              </mc:Choice>
              <mc:Fallback>
                <p:oleObj name="Equation" r:id="rId13" imgW="2679700" imgH="266700" progId="Equation.DSMT4">
                  <p:embed/>
                  <p:pic>
                    <p:nvPicPr>
                      <p:cNvPr id="12" name="Object 11"/>
                      <p:cNvPicPr/>
                      <p:nvPr/>
                    </p:nvPicPr>
                    <p:blipFill>
                      <a:blip r:embed="rId14"/>
                      <a:stretch>
                        <a:fillRect/>
                      </a:stretch>
                    </p:blipFill>
                    <p:spPr>
                      <a:xfrm>
                        <a:off x="355600" y="4734680"/>
                        <a:ext cx="5256110" cy="52312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55600" y="5486172"/>
          <a:ext cx="6650038" cy="457200"/>
        </p:xfrm>
        <a:graphic>
          <a:graphicData uri="http://schemas.openxmlformats.org/presentationml/2006/ole">
            <mc:AlternateContent xmlns:mc="http://schemas.openxmlformats.org/markup-compatibility/2006">
              <mc:Choice xmlns:v="urn:schemas-microsoft-com:vml" Requires="v">
                <p:oleObj spid="_x0000_s31800" name="Equation" r:id="rId15" imgW="4064000" imgH="279400" progId="Equation.DSMT4">
                  <p:embed/>
                </p:oleObj>
              </mc:Choice>
              <mc:Fallback>
                <p:oleObj name="Equation" r:id="rId15" imgW="4064000" imgH="279400" progId="Equation.DSMT4">
                  <p:embed/>
                  <p:pic>
                    <p:nvPicPr>
                      <p:cNvPr id="13" name="Object 12"/>
                      <p:cNvPicPr/>
                      <p:nvPr/>
                    </p:nvPicPr>
                    <p:blipFill>
                      <a:blip r:embed="rId16"/>
                      <a:stretch>
                        <a:fillRect/>
                      </a:stretch>
                    </p:blipFill>
                    <p:spPr>
                      <a:xfrm>
                        <a:off x="355600" y="5486172"/>
                        <a:ext cx="6650038" cy="457200"/>
                      </a:xfrm>
                      <a:prstGeom prst="rect">
                        <a:avLst/>
                      </a:prstGeom>
                    </p:spPr>
                  </p:pic>
                </p:oleObj>
              </mc:Fallback>
            </mc:AlternateContent>
          </a:graphicData>
        </a:graphic>
      </p:graphicFrame>
      <p:grpSp>
        <p:nvGrpSpPr>
          <p:cNvPr id="25" name="Group 24"/>
          <p:cNvGrpSpPr/>
          <p:nvPr/>
        </p:nvGrpSpPr>
        <p:grpSpPr>
          <a:xfrm>
            <a:off x="6637336" y="4876800"/>
            <a:ext cx="2354264" cy="1295400"/>
            <a:chOff x="6553200" y="4419600"/>
            <a:chExt cx="2354264" cy="1295400"/>
          </a:xfrm>
        </p:grpSpPr>
        <p:grpSp>
          <p:nvGrpSpPr>
            <p:cNvPr id="23" name="Group 22"/>
            <p:cNvGrpSpPr/>
            <p:nvPr/>
          </p:nvGrpSpPr>
          <p:grpSpPr>
            <a:xfrm>
              <a:off x="6964680" y="4506820"/>
              <a:ext cx="1942784" cy="1208180"/>
              <a:chOff x="6964680" y="4506820"/>
              <a:chExt cx="1942784" cy="1208180"/>
            </a:xfrm>
          </p:grpSpPr>
          <p:cxnSp>
            <p:nvCxnSpPr>
              <p:cNvPr id="15" name="Straight Arrow Connector 14"/>
              <p:cNvCxnSpPr/>
              <p:nvPr/>
            </p:nvCxnSpPr>
            <p:spPr>
              <a:xfrm>
                <a:off x="6964680" y="5105400"/>
                <a:ext cx="111252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8031480" y="4572000"/>
                <a:ext cx="83312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074344" y="5105400"/>
                <a:ext cx="83312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086600" y="5105400"/>
                <a:ext cx="381000" cy="381000"/>
              </a:xfrm>
              <a:prstGeom prst="rect">
                <a:avLst/>
              </a:prstGeom>
              <a:noFill/>
            </p:spPr>
            <p:txBody>
              <a:bodyPr wrap="square" rtlCol="0">
                <a:spAutoFit/>
              </a:bodyPr>
              <a:lstStyle/>
              <a:p>
                <a:r>
                  <a:rPr lang="en-US"/>
                  <a:t>C</a:t>
                </a:r>
              </a:p>
            </p:txBody>
          </p:sp>
          <p:sp>
            <p:nvSpPr>
              <p:cNvPr id="21" name="TextBox 20"/>
              <p:cNvSpPr txBox="1"/>
              <p:nvPr/>
            </p:nvSpPr>
            <p:spPr>
              <a:xfrm>
                <a:off x="8153634" y="4506820"/>
                <a:ext cx="381000" cy="381000"/>
              </a:xfrm>
              <a:prstGeom prst="rect">
                <a:avLst/>
              </a:prstGeom>
              <a:noFill/>
            </p:spPr>
            <p:txBody>
              <a:bodyPr wrap="square" rtlCol="0">
                <a:spAutoFit/>
              </a:bodyPr>
              <a:lstStyle/>
              <a:p>
                <a:r>
                  <a:rPr lang="en-US"/>
                  <a:t>A</a:t>
                </a:r>
              </a:p>
            </p:txBody>
          </p:sp>
          <p:sp>
            <p:nvSpPr>
              <p:cNvPr id="22" name="TextBox 21"/>
              <p:cNvSpPr txBox="1"/>
              <p:nvPr/>
            </p:nvSpPr>
            <p:spPr>
              <a:xfrm>
                <a:off x="8153634" y="5319079"/>
                <a:ext cx="381000" cy="381000"/>
              </a:xfrm>
              <a:prstGeom prst="rect">
                <a:avLst/>
              </a:prstGeom>
              <a:noFill/>
            </p:spPr>
            <p:txBody>
              <a:bodyPr wrap="square" rtlCol="0">
                <a:spAutoFit/>
              </a:bodyPr>
              <a:lstStyle/>
              <a:p>
                <a:r>
                  <a:rPr lang="en-US"/>
                  <a:t>B</a:t>
                </a:r>
              </a:p>
            </p:txBody>
          </p:sp>
        </p:grpSp>
        <p:sp>
          <p:nvSpPr>
            <p:cNvPr id="24" name="TextBox 23"/>
            <p:cNvSpPr txBox="1"/>
            <p:nvPr/>
          </p:nvSpPr>
          <p:spPr>
            <a:xfrm>
              <a:off x="6553200" y="4419600"/>
              <a:ext cx="1600434" cy="646331"/>
            </a:xfrm>
            <a:prstGeom prst="rect">
              <a:avLst/>
            </a:prstGeom>
            <a:noFill/>
          </p:spPr>
          <p:txBody>
            <a:bodyPr wrap="square" rtlCol="0">
              <a:spAutoFit/>
            </a:bodyPr>
            <a:lstStyle/>
            <a:p>
              <a:r>
                <a:rPr lang="en-US"/>
                <a:t>Feynman rule for vertex: </a:t>
              </a:r>
              <a:r>
                <a:rPr lang="en-US" i="1"/>
                <a:t>-</a:t>
              </a:r>
              <a:r>
                <a:rPr lang="en-US" i="1" err="1"/>
                <a:t>ig</a:t>
              </a:r>
              <a:endParaRPr lang="en-US" i="1"/>
            </a:p>
          </p:txBody>
        </p:sp>
      </p:grpSp>
      <p:grpSp>
        <p:nvGrpSpPr>
          <p:cNvPr id="28" name="Group 27"/>
          <p:cNvGrpSpPr/>
          <p:nvPr/>
        </p:nvGrpSpPr>
        <p:grpSpPr>
          <a:xfrm>
            <a:off x="2971800" y="5780181"/>
            <a:ext cx="3619816" cy="715652"/>
            <a:chOff x="3390584" y="5780181"/>
            <a:chExt cx="3619816" cy="715652"/>
          </a:xfrm>
        </p:grpSpPr>
        <p:sp>
          <p:nvSpPr>
            <p:cNvPr id="26" name="TextBox 25"/>
            <p:cNvSpPr txBox="1"/>
            <p:nvPr/>
          </p:nvSpPr>
          <p:spPr>
            <a:xfrm rot="16200000" flipV="1">
              <a:off x="5009670" y="5390671"/>
              <a:ext cx="544420" cy="1323439"/>
            </a:xfrm>
            <a:prstGeom prst="rect">
              <a:avLst/>
            </a:prstGeom>
            <a:noFill/>
          </p:spPr>
          <p:txBody>
            <a:bodyPr wrap="square" rtlCol="0">
              <a:spAutoFit/>
            </a:bodyPr>
            <a:lstStyle/>
            <a:p>
              <a:r>
                <a:rPr lang="en-US" sz="8000"/>
                <a:t>}</a:t>
              </a:r>
            </a:p>
          </p:txBody>
        </p:sp>
        <p:sp>
          <p:nvSpPr>
            <p:cNvPr id="27" name="TextBox 26"/>
            <p:cNvSpPr txBox="1"/>
            <p:nvPr/>
          </p:nvSpPr>
          <p:spPr>
            <a:xfrm>
              <a:off x="3390584" y="6157279"/>
              <a:ext cx="3619816" cy="338554"/>
            </a:xfrm>
            <a:prstGeom prst="rect">
              <a:avLst/>
            </a:prstGeom>
            <a:noFill/>
          </p:spPr>
          <p:txBody>
            <a:bodyPr wrap="square" rtlCol="0">
              <a:spAutoFit/>
            </a:bodyPr>
            <a:lstStyle/>
            <a:p>
              <a:r>
                <a:rPr lang="en-US" sz="1600"/>
                <a:t>Conservation of energy-momentum</a:t>
              </a:r>
            </a:p>
          </p:txBody>
        </p:sp>
      </p:grpSp>
    </p:spTree>
    <p:extLst>
      <p:ext uri="{BB962C8B-B14F-4D97-AF65-F5344CB8AC3E}">
        <p14:creationId xmlns:p14="http://schemas.microsoft.com/office/powerpoint/2010/main" val="210201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Matrix Element for C</a:t>
            </a:r>
            <a:r>
              <a:rPr lang="en-US">
                <a:sym typeface="Wingdings"/>
              </a:rPr>
              <a:t>A,B</a:t>
            </a:r>
            <a:endParaRPr lang="en-US"/>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14382172"/>
              </p:ext>
            </p:extLst>
          </p:nvPr>
        </p:nvGraphicFramePr>
        <p:xfrm>
          <a:off x="304800" y="1480457"/>
          <a:ext cx="4235116" cy="457200"/>
        </p:xfrm>
        <a:graphic>
          <a:graphicData uri="http://schemas.openxmlformats.org/presentationml/2006/ole">
            <mc:AlternateContent xmlns:mc="http://schemas.openxmlformats.org/markup-compatibility/2006">
              <mc:Choice xmlns:v="urn:schemas-microsoft-com:vml" Requires="v">
                <p:oleObj spid="_x0000_s32839" name="Equation" r:id="rId3" imgW="2235200" imgH="241300" progId="Equation.DSMT4">
                  <p:embed/>
                </p:oleObj>
              </mc:Choice>
              <mc:Fallback>
                <p:oleObj name="Equation" r:id="rId3" imgW="2235200" imgH="241300" progId="Equation.DSMT4">
                  <p:embed/>
                  <p:pic>
                    <p:nvPicPr>
                      <p:cNvPr id="7" name="Object 6"/>
                      <p:cNvPicPr/>
                      <p:nvPr/>
                    </p:nvPicPr>
                    <p:blipFill>
                      <a:blip r:embed="rId4"/>
                      <a:stretch>
                        <a:fillRect/>
                      </a:stretch>
                    </p:blipFill>
                    <p:spPr>
                      <a:xfrm>
                        <a:off x="304800" y="1480457"/>
                        <a:ext cx="4235116"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54052675"/>
              </p:ext>
            </p:extLst>
          </p:nvPr>
        </p:nvGraphicFramePr>
        <p:xfrm>
          <a:off x="4876800" y="1480457"/>
          <a:ext cx="3609474" cy="457200"/>
        </p:xfrm>
        <a:graphic>
          <a:graphicData uri="http://schemas.openxmlformats.org/presentationml/2006/ole">
            <mc:AlternateContent xmlns:mc="http://schemas.openxmlformats.org/markup-compatibility/2006">
              <mc:Choice xmlns:v="urn:schemas-microsoft-com:vml" Requires="v">
                <p:oleObj spid="_x0000_s32840" name="Equation" r:id="rId5" imgW="1905000" imgH="241300" progId="Equation.DSMT4">
                  <p:embed/>
                </p:oleObj>
              </mc:Choice>
              <mc:Fallback>
                <p:oleObj name="Equation" r:id="rId5" imgW="1905000" imgH="241300" progId="Equation.DSMT4">
                  <p:embed/>
                  <p:pic>
                    <p:nvPicPr>
                      <p:cNvPr id="8" name="Object 7"/>
                      <p:cNvPicPr/>
                      <p:nvPr/>
                    </p:nvPicPr>
                    <p:blipFill>
                      <a:blip r:embed="rId6"/>
                      <a:stretch>
                        <a:fillRect/>
                      </a:stretch>
                    </p:blipFill>
                    <p:spPr>
                      <a:xfrm>
                        <a:off x="4876800" y="1480457"/>
                        <a:ext cx="3609474"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05606171"/>
              </p:ext>
            </p:extLst>
          </p:nvPr>
        </p:nvGraphicFramePr>
        <p:xfrm>
          <a:off x="304800" y="2013857"/>
          <a:ext cx="4724401" cy="493594"/>
        </p:xfrm>
        <a:graphic>
          <a:graphicData uri="http://schemas.openxmlformats.org/presentationml/2006/ole">
            <mc:AlternateContent xmlns:mc="http://schemas.openxmlformats.org/markup-compatibility/2006">
              <mc:Choice xmlns:v="urn:schemas-microsoft-com:vml" Requires="v">
                <p:oleObj spid="_x0000_s32841" name="Equation" r:id="rId7" imgW="2552700" imgH="266700" progId="Equation.DSMT4">
                  <p:embed/>
                </p:oleObj>
              </mc:Choice>
              <mc:Fallback>
                <p:oleObj name="Equation" r:id="rId7" imgW="2552700" imgH="266700" progId="Equation.DSMT4">
                  <p:embed/>
                  <p:pic>
                    <p:nvPicPr>
                      <p:cNvPr id="9" name="Object 8"/>
                      <p:cNvPicPr/>
                      <p:nvPr/>
                    </p:nvPicPr>
                    <p:blipFill>
                      <a:blip r:embed="rId8"/>
                      <a:stretch>
                        <a:fillRect/>
                      </a:stretch>
                    </p:blipFill>
                    <p:spPr>
                      <a:xfrm>
                        <a:off x="304800" y="2013857"/>
                        <a:ext cx="4724401" cy="49359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78630657"/>
              </p:ext>
            </p:extLst>
          </p:nvPr>
        </p:nvGraphicFramePr>
        <p:xfrm>
          <a:off x="304800" y="3254825"/>
          <a:ext cx="4937760" cy="457200"/>
        </p:xfrm>
        <a:graphic>
          <a:graphicData uri="http://schemas.openxmlformats.org/presentationml/2006/ole">
            <mc:AlternateContent xmlns:mc="http://schemas.openxmlformats.org/markup-compatibility/2006">
              <mc:Choice xmlns:v="urn:schemas-microsoft-com:vml" Requires="v">
                <p:oleObj spid="_x0000_s32842" name="Equation" r:id="rId9" imgW="2743200" imgH="254000" progId="Equation.DSMT4">
                  <p:embed/>
                </p:oleObj>
              </mc:Choice>
              <mc:Fallback>
                <p:oleObj name="Equation" r:id="rId9" imgW="2743200" imgH="254000" progId="Equation.DSMT4">
                  <p:embed/>
                  <p:pic>
                    <p:nvPicPr>
                      <p:cNvPr id="10" name="Object 9"/>
                      <p:cNvPicPr/>
                      <p:nvPr/>
                    </p:nvPicPr>
                    <p:blipFill>
                      <a:blip r:embed="rId10"/>
                      <a:stretch>
                        <a:fillRect/>
                      </a:stretch>
                    </p:blipFill>
                    <p:spPr>
                      <a:xfrm>
                        <a:off x="304800" y="3254825"/>
                        <a:ext cx="493776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95683275"/>
              </p:ext>
            </p:extLst>
          </p:nvPr>
        </p:nvGraphicFramePr>
        <p:xfrm>
          <a:off x="304800" y="3788682"/>
          <a:ext cx="7470775" cy="587375"/>
        </p:xfrm>
        <a:graphic>
          <a:graphicData uri="http://schemas.openxmlformats.org/presentationml/2006/ole">
            <mc:AlternateContent xmlns:mc="http://schemas.openxmlformats.org/markup-compatibility/2006">
              <mc:Choice xmlns:v="urn:schemas-microsoft-com:vml" Requires="v">
                <p:oleObj spid="_x0000_s32843" name="Equation" r:id="rId11" imgW="3556000" imgH="279400" progId="Equation.DSMT4">
                  <p:embed/>
                </p:oleObj>
              </mc:Choice>
              <mc:Fallback>
                <p:oleObj name="Equation" r:id="rId11" imgW="3556000" imgH="279400" progId="Equation.DSMT4">
                  <p:embed/>
                  <p:pic>
                    <p:nvPicPr>
                      <p:cNvPr id="11" name="Object 10"/>
                      <p:cNvPicPr/>
                      <p:nvPr/>
                    </p:nvPicPr>
                    <p:blipFill>
                      <a:blip r:embed="rId12"/>
                      <a:stretch>
                        <a:fillRect/>
                      </a:stretch>
                    </p:blipFill>
                    <p:spPr>
                      <a:xfrm>
                        <a:off x="304800" y="3788682"/>
                        <a:ext cx="7470775" cy="5873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9246635"/>
              </p:ext>
            </p:extLst>
          </p:nvPr>
        </p:nvGraphicFramePr>
        <p:xfrm>
          <a:off x="304800" y="2482246"/>
          <a:ext cx="5029200" cy="587523"/>
        </p:xfrm>
        <a:graphic>
          <a:graphicData uri="http://schemas.openxmlformats.org/presentationml/2006/ole">
            <mc:AlternateContent xmlns:mc="http://schemas.openxmlformats.org/markup-compatibility/2006">
              <mc:Choice xmlns:v="urn:schemas-microsoft-com:vml" Requires="v">
                <p:oleObj spid="_x0000_s32844" name="Equation" r:id="rId13" imgW="2717800" imgH="317500" progId="Equation.DSMT4">
                  <p:embed/>
                </p:oleObj>
              </mc:Choice>
              <mc:Fallback>
                <p:oleObj name="Equation" r:id="rId13" imgW="2717800" imgH="317500" progId="Equation.DSMT4">
                  <p:embed/>
                  <p:pic>
                    <p:nvPicPr>
                      <p:cNvPr id="12" name="Object 11"/>
                      <p:cNvPicPr/>
                      <p:nvPr/>
                    </p:nvPicPr>
                    <p:blipFill>
                      <a:blip r:embed="rId14"/>
                      <a:stretch>
                        <a:fillRect/>
                      </a:stretch>
                    </p:blipFill>
                    <p:spPr>
                      <a:xfrm>
                        <a:off x="304800" y="2482246"/>
                        <a:ext cx="5029200" cy="58752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91166843"/>
              </p:ext>
            </p:extLst>
          </p:nvPr>
        </p:nvGraphicFramePr>
        <p:xfrm>
          <a:off x="304800" y="4952998"/>
          <a:ext cx="4441371" cy="702268"/>
        </p:xfrm>
        <a:graphic>
          <a:graphicData uri="http://schemas.openxmlformats.org/presentationml/2006/ole">
            <mc:AlternateContent xmlns:mc="http://schemas.openxmlformats.org/markup-compatibility/2006">
              <mc:Choice xmlns:v="urn:schemas-microsoft-com:vml" Requires="v">
                <p:oleObj spid="_x0000_s32845" name="Equation" r:id="rId15" imgW="2971800" imgH="469900" progId="Equation.DSMT4">
                  <p:embed/>
                </p:oleObj>
              </mc:Choice>
              <mc:Fallback>
                <p:oleObj name="Equation" r:id="rId15" imgW="2971800" imgH="469900" progId="Equation.DSMT4">
                  <p:embed/>
                  <p:pic>
                    <p:nvPicPr>
                      <p:cNvPr id="13" name="Object 12"/>
                      <p:cNvPicPr/>
                      <p:nvPr/>
                    </p:nvPicPr>
                    <p:blipFill>
                      <a:blip r:embed="rId16"/>
                      <a:stretch>
                        <a:fillRect/>
                      </a:stretch>
                    </p:blipFill>
                    <p:spPr>
                      <a:xfrm>
                        <a:off x="304800" y="4952998"/>
                        <a:ext cx="4441371" cy="702268"/>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40438883"/>
              </p:ext>
            </p:extLst>
          </p:nvPr>
        </p:nvGraphicFramePr>
        <p:xfrm>
          <a:off x="304800" y="4419597"/>
          <a:ext cx="7064829" cy="464791"/>
        </p:xfrm>
        <a:graphic>
          <a:graphicData uri="http://schemas.openxmlformats.org/presentationml/2006/ole">
            <mc:AlternateContent xmlns:mc="http://schemas.openxmlformats.org/markup-compatibility/2006">
              <mc:Choice xmlns:v="urn:schemas-microsoft-com:vml" Requires="v">
                <p:oleObj spid="_x0000_s32846" name="Equation" r:id="rId17" imgW="3860800" imgH="254000" progId="Equation.DSMT4">
                  <p:embed/>
                </p:oleObj>
              </mc:Choice>
              <mc:Fallback>
                <p:oleObj name="Equation" r:id="rId17" imgW="3860800" imgH="254000" progId="Equation.DSMT4">
                  <p:embed/>
                  <p:pic>
                    <p:nvPicPr>
                      <p:cNvPr id="14" name="Object 13"/>
                      <p:cNvPicPr/>
                      <p:nvPr/>
                    </p:nvPicPr>
                    <p:blipFill>
                      <a:blip r:embed="rId18"/>
                      <a:stretch>
                        <a:fillRect/>
                      </a:stretch>
                    </p:blipFill>
                    <p:spPr>
                      <a:xfrm>
                        <a:off x="304800" y="4419597"/>
                        <a:ext cx="7064829" cy="46479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756FFBB-9403-1F46-9352-89AA855E1753}"/>
              </a:ext>
            </a:extLst>
          </p:cNvPr>
          <p:cNvGraphicFramePr>
            <a:graphicFrameLocks noChangeAspect="1"/>
          </p:cNvGraphicFramePr>
          <p:nvPr>
            <p:extLst>
              <p:ext uri="{D42A27DB-BD31-4B8C-83A1-F6EECF244321}">
                <p14:modId xmlns:p14="http://schemas.microsoft.com/office/powerpoint/2010/main" val="1962149982"/>
              </p:ext>
            </p:extLst>
          </p:nvPr>
        </p:nvGraphicFramePr>
        <p:xfrm>
          <a:off x="333828" y="5910718"/>
          <a:ext cx="6650038" cy="457200"/>
        </p:xfrm>
        <a:graphic>
          <a:graphicData uri="http://schemas.openxmlformats.org/presentationml/2006/ole">
            <mc:AlternateContent xmlns:mc="http://schemas.openxmlformats.org/markup-compatibility/2006">
              <mc:Choice xmlns:v="urn:schemas-microsoft-com:vml" Requires="v">
                <p:oleObj spid="_x0000_s32847" name="Equation" r:id="rId19" imgW="4064000" imgH="279400" progId="Equation.DSMT4">
                  <p:embed/>
                </p:oleObj>
              </mc:Choice>
              <mc:Fallback>
                <p:oleObj name="Equation" r:id="rId19" imgW="4064000" imgH="279400" progId="Equation.DSMT4">
                  <p:embed/>
                  <p:pic>
                    <p:nvPicPr>
                      <p:cNvPr id="15" name="Object 14">
                        <a:extLst>
                          <a:ext uri="{FF2B5EF4-FFF2-40B4-BE49-F238E27FC236}">
                            <a16:creationId xmlns:a16="http://schemas.microsoft.com/office/drawing/2014/main" id="{3756FFBB-9403-1F46-9352-89AA855E1753}"/>
                          </a:ext>
                        </a:extLst>
                      </p:cNvPr>
                      <p:cNvPicPr/>
                      <p:nvPr/>
                    </p:nvPicPr>
                    <p:blipFill>
                      <a:blip r:embed="rId20"/>
                      <a:stretch>
                        <a:fillRect/>
                      </a:stretch>
                    </p:blipFill>
                    <p:spPr>
                      <a:xfrm>
                        <a:off x="333828" y="5910718"/>
                        <a:ext cx="6650038" cy="45720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0A4FC1E5-27D1-CF4E-8C2B-FF4BA3C9690A}"/>
              </a:ext>
            </a:extLst>
          </p:cNvPr>
          <p:cNvGrpSpPr/>
          <p:nvPr/>
        </p:nvGrpSpPr>
        <p:grpSpPr>
          <a:xfrm>
            <a:off x="6637336" y="4876800"/>
            <a:ext cx="2354264" cy="1295400"/>
            <a:chOff x="6553200" y="4419600"/>
            <a:chExt cx="2354264" cy="1295400"/>
          </a:xfrm>
        </p:grpSpPr>
        <p:grpSp>
          <p:nvGrpSpPr>
            <p:cNvPr id="17" name="Group 16">
              <a:extLst>
                <a:ext uri="{FF2B5EF4-FFF2-40B4-BE49-F238E27FC236}">
                  <a16:creationId xmlns:a16="http://schemas.microsoft.com/office/drawing/2014/main" id="{9D9FC4BE-22FA-BB43-B782-C7C309E82A39}"/>
                </a:ext>
              </a:extLst>
            </p:cNvPr>
            <p:cNvGrpSpPr/>
            <p:nvPr/>
          </p:nvGrpSpPr>
          <p:grpSpPr>
            <a:xfrm>
              <a:off x="6964680" y="4506820"/>
              <a:ext cx="1942784" cy="1208180"/>
              <a:chOff x="6964680" y="4506820"/>
              <a:chExt cx="1942784" cy="1208180"/>
            </a:xfrm>
          </p:grpSpPr>
          <p:cxnSp>
            <p:nvCxnSpPr>
              <p:cNvPr id="19" name="Straight Arrow Connector 18">
                <a:extLst>
                  <a:ext uri="{FF2B5EF4-FFF2-40B4-BE49-F238E27FC236}">
                    <a16:creationId xmlns:a16="http://schemas.microsoft.com/office/drawing/2014/main" id="{CF0378A2-176E-1C4D-95F4-9ABE7C09055E}"/>
                  </a:ext>
                </a:extLst>
              </p:cNvPr>
              <p:cNvCxnSpPr/>
              <p:nvPr/>
            </p:nvCxnSpPr>
            <p:spPr>
              <a:xfrm>
                <a:off x="6964680" y="5105400"/>
                <a:ext cx="111252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B2BBDE5-56B6-384D-AEC4-F9816D6223BE}"/>
                  </a:ext>
                </a:extLst>
              </p:cNvPr>
              <p:cNvCxnSpPr/>
              <p:nvPr/>
            </p:nvCxnSpPr>
            <p:spPr>
              <a:xfrm flipV="1">
                <a:off x="8031480" y="4572000"/>
                <a:ext cx="83312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B95BD16-F271-C043-B592-8F109AD25BE7}"/>
                  </a:ext>
                </a:extLst>
              </p:cNvPr>
              <p:cNvCxnSpPr/>
              <p:nvPr/>
            </p:nvCxnSpPr>
            <p:spPr>
              <a:xfrm>
                <a:off x="8074344" y="5105400"/>
                <a:ext cx="83312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75113FB-B9DC-1D4E-92C9-985FDD053104}"/>
                  </a:ext>
                </a:extLst>
              </p:cNvPr>
              <p:cNvSpPr txBox="1"/>
              <p:nvPr/>
            </p:nvSpPr>
            <p:spPr>
              <a:xfrm>
                <a:off x="7086600" y="5105400"/>
                <a:ext cx="381000" cy="381000"/>
              </a:xfrm>
              <a:prstGeom prst="rect">
                <a:avLst/>
              </a:prstGeom>
              <a:noFill/>
            </p:spPr>
            <p:txBody>
              <a:bodyPr wrap="square" rtlCol="0">
                <a:spAutoFit/>
              </a:bodyPr>
              <a:lstStyle/>
              <a:p>
                <a:r>
                  <a:rPr lang="en-US"/>
                  <a:t>C</a:t>
                </a:r>
              </a:p>
            </p:txBody>
          </p:sp>
          <p:sp>
            <p:nvSpPr>
              <p:cNvPr id="23" name="TextBox 22">
                <a:extLst>
                  <a:ext uri="{FF2B5EF4-FFF2-40B4-BE49-F238E27FC236}">
                    <a16:creationId xmlns:a16="http://schemas.microsoft.com/office/drawing/2014/main" id="{CE31B124-E873-E940-9BBB-B552830DB087}"/>
                  </a:ext>
                </a:extLst>
              </p:cNvPr>
              <p:cNvSpPr txBox="1"/>
              <p:nvPr/>
            </p:nvSpPr>
            <p:spPr>
              <a:xfrm>
                <a:off x="8153634" y="4506820"/>
                <a:ext cx="381000" cy="381000"/>
              </a:xfrm>
              <a:prstGeom prst="rect">
                <a:avLst/>
              </a:prstGeom>
              <a:noFill/>
            </p:spPr>
            <p:txBody>
              <a:bodyPr wrap="square" rtlCol="0">
                <a:spAutoFit/>
              </a:bodyPr>
              <a:lstStyle/>
              <a:p>
                <a:r>
                  <a:rPr lang="en-US"/>
                  <a:t>A</a:t>
                </a:r>
              </a:p>
            </p:txBody>
          </p:sp>
          <p:sp>
            <p:nvSpPr>
              <p:cNvPr id="24" name="TextBox 23">
                <a:extLst>
                  <a:ext uri="{FF2B5EF4-FFF2-40B4-BE49-F238E27FC236}">
                    <a16:creationId xmlns:a16="http://schemas.microsoft.com/office/drawing/2014/main" id="{A5B3AE1F-1622-F74E-87CB-28DB4D0D110E}"/>
                  </a:ext>
                </a:extLst>
              </p:cNvPr>
              <p:cNvSpPr txBox="1"/>
              <p:nvPr/>
            </p:nvSpPr>
            <p:spPr>
              <a:xfrm>
                <a:off x="8153634" y="5319079"/>
                <a:ext cx="381000" cy="381000"/>
              </a:xfrm>
              <a:prstGeom prst="rect">
                <a:avLst/>
              </a:prstGeom>
              <a:noFill/>
            </p:spPr>
            <p:txBody>
              <a:bodyPr wrap="square" rtlCol="0">
                <a:spAutoFit/>
              </a:bodyPr>
              <a:lstStyle/>
              <a:p>
                <a:r>
                  <a:rPr lang="en-US"/>
                  <a:t>B</a:t>
                </a:r>
              </a:p>
            </p:txBody>
          </p:sp>
        </p:grpSp>
        <p:sp>
          <p:nvSpPr>
            <p:cNvPr id="18" name="TextBox 17">
              <a:extLst>
                <a:ext uri="{FF2B5EF4-FFF2-40B4-BE49-F238E27FC236}">
                  <a16:creationId xmlns:a16="http://schemas.microsoft.com/office/drawing/2014/main" id="{851C2498-CAF6-4146-9910-5B01A9338648}"/>
                </a:ext>
              </a:extLst>
            </p:cNvPr>
            <p:cNvSpPr txBox="1"/>
            <p:nvPr/>
          </p:nvSpPr>
          <p:spPr>
            <a:xfrm>
              <a:off x="6553200" y="4419600"/>
              <a:ext cx="1600434" cy="646331"/>
            </a:xfrm>
            <a:prstGeom prst="rect">
              <a:avLst/>
            </a:prstGeom>
            <a:noFill/>
          </p:spPr>
          <p:txBody>
            <a:bodyPr wrap="square" rtlCol="0">
              <a:spAutoFit/>
            </a:bodyPr>
            <a:lstStyle/>
            <a:p>
              <a:r>
                <a:rPr lang="en-US"/>
                <a:t>Feynman rule for vertex: </a:t>
              </a:r>
              <a:r>
                <a:rPr lang="en-US" i="1"/>
                <a:t>-</a:t>
              </a:r>
              <a:r>
                <a:rPr lang="en-US" i="1" err="1"/>
                <a:t>ig</a:t>
              </a:r>
              <a:endParaRPr lang="en-US" i="1"/>
            </a:p>
          </p:txBody>
        </p:sp>
      </p:grpSp>
      <p:grpSp>
        <p:nvGrpSpPr>
          <p:cNvPr id="25" name="Group 24">
            <a:extLst>
              <a:ext uri="{FF2B5EF4-FFF2-40B4-BE49-F238E27FC236}">
                <a16:creationId xmlns:a16="http://schemas.microsoft.com/office/drawing/2014/main" id="{9DFEE135-EDC5-5F4C-94A4-BAE39AB65E73}"/>
              </a:ext>
            </a:extLst>
          </p:cNvPr>
          <p:cNvGrpSpPr/>
          <p:nvPr/>
        </p:nvGrpSpPr>
        <p:grpSpPr>
          <a:xfrm>
            <a:off x="3346269" y="5449847"/>
            <a:ext cx="3619816" cy="744254"/>
            <a:chOff x="3466104" y="5580347"/>
            <a:chExt cx="3619816" cy="744254"/>
          </a:xfrm>
        </p:grpSpPr>
        <p:sp>
          <p:nvSpPr>
            <p:cNvPr id="26" name="TextBox 25">
              <a:extLst>
                <a:ext uri="{FF2B5EF4-FFF2-40B4-BE49-F238E27FC236}">
                  <a16:creationId xmlns:a16="http://schemas.microsoft.com/office/drawing/2014/main" id="{D759E52F-D4B3-1949-9399-3C7CCEE8BCBA}"/>
                </a:ext>
              </a:extLst>
            </p:cNvPr>
            <p:cNvSpPr txBox="1"/>
            <p:nvPr/>
          </p:nvSpPr>
          <p:spPr>
            <a:xfrm rot="16200000" flipV="1">
              <a:off x="5009670" y="5390671"/>
              <a:ext cx="544420" cy="1323439"/>
            </a:xfrm>
            <a:prstGeom prst="rect">
              <a:avLst/>
            </a:prstGeom>
            <a:noFill/>
          </p:spPr>
          <p:txBody>
            <a:bodyPr wrap="square" rtlCol="0">
              <a:spAutoFit/>
            </a:bodyPr>
            <a:lstStyle/>
            <a:p>
              <a:r>
                <a:rPr lang="en-US" sz="8000" dirty="0"/>
                <a:t>{</a:t>
              </a:r>
            </a:p>
          </p:txBody>
        </p:sp>
        <p:sp>
          <p:nvSpPr>
            <p:cNvPr id="27" name="TextBox 26">
              <a:extLst>
                <a:ext uri="{FF2B5EF4-FFF2-40B4-BE49-F238E27FC236}">
                  <a16:creationId xmlns:a16="http://schemas.microsoft.com/office/drawing/2014/main" id="{3197300D-D7F1-7847-8D47-3791786ACCDF}"/>
                </a:ext>
              </a:extLst>
            </p:cNvPr>
            <p:cNvSpPr txBox="1"/>
            <p:nvPr/>
          </p:nvSpPr>
          <p:spPr>
            <a:xfrm>
              <a:off x="3466104" y="5580347"/>
              <a:ext cx="3619816" cy="338554"/>
            </a:xfrm>
            <a:prstGeom prst="rect">
              <a:avLst/>
            </a:prstGeom>
            <a:noFill/>
          </p:spPr>
          <p:txBody>
            <a:bodyPr wrap="square" rtlCol="0">
              <a:spAutoFit/>
            </a:bodyPr>
            <a:lstStyle/>
            <a:p>
              <a:r>
                <a:rPr lang="en-US" sz="1600" dirty="0"/>
                <a:t>Conservation of energy-momentum</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F6BBBF6-6665-8F40-BE47-AFC867530E64}"/>
                  </a:ext>
                </a:extLst>
              </p:cNvPr>
              <p:cNvSpPr txBox="1"/>
              <p:nvPr/>
            </p:nvSpPr>
            <p:spPr>
              <a:xfrm>
                <a:off x="5889172" y="1894229"/>
                <a:ext cx="2960914" cy="1761444"/>
              </a:xfrm>
              <a:prstGeom prst="rect">
                <a:avLst/>
              </a:prstGeom>
              <a:noFill/>
            </p:spPr>
            <p:txBody>
              <a:bodyPr wrap="square" rtlCol="0">
                <a:spAutoFit/>
              </a:bodyPr>
              <a:lstStyle/>
              <a:p>
                <a:r>
                  <a:rPr lang="en-US" dirty="0"/>
                  <a:t>Zero</a:t>
                </a:r>
                <a:r>
                  <a:rPr lang="en-US" baseline="30000" dirty="0"/>
                  <a:t>th</a:t>
                </a:r>
                <a:r>
                  <a:rPr lang="en-US" dirty="0"/>
                  <a:t> term is 0 because:</a:t>
                </a:r>
              </a:p>
              <a:p>
                <a:pPr marL="800100" lvl="1" indent="-342900">
                  <a:buFont typeface="+mj-lt"/>
                  <a:buAutoNum type="alphaUcPeriod"/>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𝑎</m:t>
                        </m:r>
                      </m:e>
                      <m:sup>
                        <m:r>
                          <a:rPr lang="en-US"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oMath>
                </a14:m>
                <a:endParaRPr lang="en-US" b="0" dirty="0"/>
              </a:p>
              <a:p>
                <a:pPr marL="800100" lvl="1" indent="-342900">
                  <a:buFont typeface="+mj-lt"/>
                  <a:buAutoNum type="alphaUcPeriod"/>
                </a:pPr>
                <a14:m>
                  <m:oMath xmlns:m="http://schemas.openxmlformats.org/officeDocument/2006/math">
                    <m:r>
                      <a:rPr lang="en-US" b="0" i="1" smtClean="0">
                        <a:latin typeface="Cambria Math" panose="02040503050406030204" pitchFamily="18" charset="0"/>
                      </a:rPr>
                      <m:t>𝑎</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oMath>
                </a14:m>
                <a:endParaRPr lang="en-US" b="0" dirty="0"/>
              </a:p>
              <a:p>
                <a:pPr marL="800100" lvl="1" indent="-342900">
                  <a:buFont typeface="+mj-lt"/>
                  <a:buAutoNum type="alphaUcPeriod"/>
                </a:pPr>
                <a14:m>
                  <m:oMath xmlns:m="http://schemas.openxmlformats.org/officeDocument/2006/math">
                    <m:r>
                      <a:rPr lang="en-US" i="1" smtClean="0">
                        <a:latin typeface="Cambria Math" panose="02040503050406030204" pitchFamily="18" charset="0"/>
                        <a:ea typeface="Cambria Math" panose="02040503050406030204" pitchFamily="18" charset="0"/>
                      </a:rPr>
                      <m:t>𝜙</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oMath>
                </a14:m>
                <a:endParaRPr lang="en-US" dirty="0"/>
              </a:p>
              <a:p>
                <a:pPr marL="800100" lvl="1" indent="-342900">
                  <a:buFont typeface="+mj-lt"/>
                  <a:buAutoNum type="alphaUcPeriod"/>
                </a:pPr>
                <a14:m>
                  <m:oMath xmlns:m="http://schemas.openxmlformats.org/officeDocument/2006/math">
                    <m:r>
                      <a:rPr lang="en-US" i="1" smtClean="0">
                        <a:latin typeface="Cambria Math" panose="02040503050406030204" pitchFamily="18" charset="0"/>
                        <a:ea typeface="Cambria Math" panose="02040503050406030204" pitchFamily="18" charset="0"/>
                      </a:rPr>
                      <m:t>𝜋</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oMath>
                </a14:m>
                <a:endParaRPr lang="en-US" dirty="0"/>
              </a:p>
              <a:p>
                <a:pPr marL="800100" lvl="1" indent="-342900">
                  <a:buFont typeface="+mj-lt"/>
                  <a:buAutoNum type="alphaUcPeriod"/>
                </a:pPr>
                <a:r>
                  <a:rPr lang="en-US" dirty="0"/>
                  <a:t>None of the above</a:t>
                </a:r>
              </a:p>
            </p:txBody>
          </p:sp>
        </mc:Choice>
        <mc:Fallback xmlns="">
          <p:sp>
            <p:nvSpPr>
              <p:cNvPr id="28" name="TextBox 27">
                <a:extLst>
                  <a:ext uri="{FF2B5EF4-FFF2-40B4-BE49-F238E27FC236}">
                    <a16:creationId xmlns:a16="http://schemas.microsoft.com/office/drawing/2014/main" id="{0F6BBBF6-6665-8F40-BE47-AFC867530E64}"/>
                  </a:ext>
                </a:extLst>
              </p:cNvPr>
              <p:cNvSpPr txBox="1">
                <a:spLocks noRot="1" noChangeAspect="1" noMove="1" noResize="1" noEditPoints="1" noAdjustHandles="1" noChangeArrowheads="1" noChangeShapeType="1" noTextEdit="1"/>
              </p:cNvSpPr>
              <p:nvPr/>
            </p:nvSpPr>
            <p:spPr>
              <a:xfrm>
                <a:off x="5889172" y="1894229"/>
                <a:ext cx="2960914" cy="1761444"/>
              </a:xfrm>
              <a:prstGeom prst="rect">
                <a:avLst/>
              </a:prstGeom>
              <a:blipFill>
                <a:blip r:embed="rId21"/>
                <a:stretch>
                  <a:fillRect l="-1709" t="-7914" b="-4317"/>
                </a:stretch>
              </a:blipFill>
            </p:spPr>
            <p:txBody>
              <a:bodyPr/>
              <a:lstStyle/>
              <a:p>
                <a:r>
                  <a:rPr lang="en-US">
                    <a:noFill/>
                  </a:rPr>
                  <a:t> </a:t>
                </a:r>
              </a:p>
            </p:txBody>
          </p:sp>
        </mc:Fallback>
      </mc:AlternateContent>
      <p:graphicFrame>
        <p:nvGraphicFramePr>
          <p:cNvPr id="29" name="Object 28">
            <a:extLst>
              <a:ext uri="{FF2B5EF4-FFF2-40B4-BE49-F238E27FC236}">
                <a16:creationId xmlns:a16="http://schemas.microsoft.com/office/drawing/2014/main" id="{3EDEB1A1-93DB-FE43-8BF3-3D6A4D9DF5A2}"/>
              </a:ext>
            </a:extLst>
          </p:cNvPr>
          <p:cNvGraphicFramePr>
            <a:graphicFrameLocks noChangeAspect="1"/>
          </p:cNvGraphicFramePr>
          <p:nvPr>
            <p:extLst>
              <p:ext uri="{D42A27DB-BD31-4B8C-83A1-F6EECF244321}">
                <p14:modId xmlns:p14="http://schemas.microsoft.com/office/powerpoint/2010/main" val="4200013631"/>
              </p:ext>
            </p:extLst>
          </p:nvPr>
        </p:nvGraphicFramePr>
        <p:xfrm>
          <a:off x="5871643" y="1165186"/>
          <a:ext cx="3131820" cy="457200"/>
        </p:xfrm>
        <a:graphic>
          <a:graphicData uri="http://schemas.openxmlformats.org/presentationml/2006/ole">
            <mc:AlternateContent xmlns:mc="http://schemas.openxmlformats.org/markup-compatibility/2006">
              <mc:Choice xmlns:v="urn:schemas-microsoft-com:vml" Requires="v">
                <p:oleObj spid="_x0000_s32848" name="Equation" r:id="rId22" imgW="1739900" imgH="254000" progId="Equation.DSMT4">
                  <p:embed/>
                </p:oleObj>
              </mc:Choice>
              <mc:Fallback>
                <p:oleObj name="Equation" r:id="rId22" imgW="1739900" imgH="254000" progId="Equation.DSMT4">
                  <p:embed/>
                  <p:pic>
                    <p:nvPicPr>
                      <p:cNvPr id="29" name="Object 28">
                        <a:extLst>
                          <a:ext uri="{FF2B5EF4-FFF2-40B4-BE49-F238E27FC236}">
                            <a16:creationId xmlns:a16="http://schemas.microsoft.com/office/drawing/2014/main" id="{3EDEB1A1-93DB-FE43-8BF3-3D6A4D9DF5A2}"/>
                          </a:ext>
                        </a:extLst>
                      </p:cNvPr>
                      <p:cNvPicPr/>
                      <p:nvPr/>
                    </p:nvPicPr>
                    <p:blipFill>
                      <a:blip r:embed="rId23"/>
                      <a:stretch>
                        <a:fillRect/>
                      </a:stretch>
                    </p:blipFill>
                    <p:spPr>
                      <a:xfrm>
                        <a:off x="5871643" y="1165186"/>
                        <a:ext cx="3131820" cy="457200"/>
                      </a:xfrm>
                      <a:prstGeom prst="rect">
                        <a:avLst/>
                      </a:prstGeom>
                    </p:spPr>
                  </p:pic>
                </p:oleObj>
              </mc:Fallback>
            </mc:AlternateContent>
          </a:graphicData>
        </a:graphic>
      </p:graphicFrame>
    </p:spTree>
    <p:extLst>
      <p:ext uri="{BB962C8B-B14F-4D97-AF65-F5344CB8AC3E}">
        <p14:creationId xmlns:p14="http://schemas.microsoft.com/office/powerpoint/2010/main" val="12744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Dyson Expansion of S-Operator</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45</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074714434"/>
              </p:ext>
            </p:extLst>
          </p:nvPr>
        </p:nvGraphicFramePr>
        <p:xfrm>
          <a:off x="1250950" y="3103564"/>
          <a:ext cx="6019800" cy="1275027"/>
        </p:xfrm>
        <a:graphic>
          <a:graphicData uri="http://schemas.openxmlformats.org/presentationml/2006/ole">
            <mc:AlternateContent xmlns:mc="http://schemas.openxmlformats.org/markup-compatibility/2006">
              <mc:Choice xmlns:v="urn:schemas-microsoft-com:vml" Requires="v">
                <p:oleObj spid="_x0000_s58369" name="Equation" r:id="rId3" imgW="3657600" imgH="774700" progId="Equation.DSMT4">
                  <p:embed/>
                </p:oleObj>
              </mc:Choice>
              <mc:Fallback>
                <p:oleObj name="Equation" r:id="rId3" imgW="3657600" imgH="774700" progId="Equation.DSMT4">
                  <p:embed/>
                  <p:pic>
                    <p:nvPicPr>
                      <p:cNvPr id="9" name="Object 8"/>
                      <p:cNvPicPr/>
                      <p:nvPr/>
                    </p:nvPicPr>
                    <p:blipFill>
                      <a:blip r:embed="rId4"/>
                      <a:stretch>
                        <a:fillRect/>
                      </a:stretch>
                    </p:blipFill>
                    <p:spPr>
                      <a:xfrm>
                        <a:off x="1250950" y="3103564"/>
                        <a:ext cx="6019800" cy="127502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30462571"/>
              </p:ext>
            </p:extLst>
          </p:nvPr>
        </p:nvGraphicFramePr>
        <p:xfrm>
          <a:off x="848200" y="1842130"/>
          <a:ext cx="7008283" cy="838200"/>
        </p:xfrm>
        <a:graphic>
          <a:graphicData uri="http://schemas.openxmlformats.org/presentationml/2006/ole">
            <mc:AlternateContent xmlns:mc="http://schemas.openxmlformats.org/markup-compatibility/2006">
              <mc:Choice xmlns:v="urn:schemas-microsoft-com:vml" Requires="v">
                <p:oleObj spid="_x0000_s58370" name="Equation" r:id="rId5" imgW="3822700" imgH="457200" progId="Equation.DSMT4">
                  <p:embed/>
                </p:oleObj>
              </mc:Choice>
              <mc:Fallback>
                <p:oleObj name="Equation" r:id="rId5" imgW="3822700" imgH="457200" progId="Equation.DSMT4">
                  <p:embed/>
                  <p:pic>
                    <p:nvPicPr>
                      <p:cNvPr id="10" name="Object 9"/>
                      <p:cNvPicPr/>
                      <p:nvPr/>
                    </p:nvPicPr>
                    <p:blipFill>
                      <a:blip r:embed="rId6"/>
                      <a:stretch>
                        <a:fillRect/>
                      </a:stretch>
                    </p:blipFill>
                    <p:spPr>
                      <a:xfrm>
                        <a:off x="848200" y="1842130"/>
                        <a:ext cx="7008283" cy="838200"/>
                      </a:xfrm>
                      <a:prstGeom prst="rect">
                        <a:avLst/>
                      </a:prstGeom>
                      <a:ln w="38100" cmpd="sng">
                        <a:solidFill>
                          <a:srgbClr val="FF0000"/>
                        </a:solidFill>
                      </a:ln>
                    </p:spPr>
                  </p:pic>
                </p:oleObj>
              </mc:Fallback>
            </mc:AlternateContent>
          </a:graphicData>
        </a:graphic>
      </p:graphicFrame>
    </p:spTree>
    <p:extLst>
      <p:ext uri="{BB962C8B-B14F-4D97-AF65-F5344CB8AC3E}">
        <p14:creationId xmlns:p14="http://schemas.microsoft.com/office/powerpoint/2010/main" val="138172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Scattering </a:t>
            </a:r>
            <a:r>
              <a:rPr lang="en-US">
                <a:sym typeface="Wingdings"/>
              </a:rPr>
              <a:t> </a:t>
            </a:r>
            <a:r>
              <a:rPr lang="en-US"/>
              <a:t>More Feynman Rules</a:t>
            </a:r>
          </a:p>
        </p:txBody>
      </p:sp>
      <p:sp>
        <p:nvSpPr>
          <p:cNvPr id="3" name="Text Placeholder 2"/>
          <p:cNvSpPr>
            <a:spLocks noGrp="1"/>
          </p:cNvSpPr>
          <p:nvPr>
            <p:ph type="body" sz="quarter" idx="13"/>
          </p:nvPr>
        </p:nvSpPr>
        <p:spPr/>
        <p:txBody>
          <a:bodyPr/>
          <a:lstStyle/>
          <a:p>
            <a:r>
              <a:rPr lang="en-US" sz="2000"/>
              <a:t>Consider A + B </a:t>
            </a:r>
            <a:r>
              <a:rPr lang="en-US" sz="2000">
                <a:sym typeface="Wingdings"/>
              </a:rPr>
              <a:t> A + B scattering</a:t>
            </a:r>
          </a:p>
          <a:p>
            <a:pPr marL="857250" lvl="1" indent="-457200">
              <a:buFont typeface="Arial"/>
              <a:buChar char="•"/>
            </a:pPr>
            <a:r>
              <a:rPr lang="en-US" sz="2000" err="1">
                <a:sym typeface="Wingdings"/>
              </a:rPr>
              <a:t>Zero</a:t>
            </a:r>
            <a:r>
              <a:rPr lang="en-US" sz="2000" baseline="30000" err="1">
                <a:sym typeface="Wingdings"/>
              </a:rPr>
              <a:t>th</a:t>
            </a:r>
            <a:r>
              <a:rPr lang="en-US" sz="2000">
                <a:sym typeface="Wingdings"/>
              </a:rPr>
              <a:t> term of S-Matrix – no interaction case </a:t>
            </a:r>
          </a:p>
          <a:p>
            <a:pPr marL="857250" lvl="1" indent="-457200">
              <a:buFont typeface="Arial"/>
              <a:buChar char="•"/>
            </a:pPr>
            <a:endParaRPr lang="en-US" sz="2000">
              <a:sym typeface="Wingdings"/>
            </a:endParaRPr>
          </a:p>
          <a:p>
            <a:pPr marL="857250" lvl="1" indent="-457200">
              <a:buFont typeface="Arial"/>
              <a:buChar char="•"/>
            </a:pPr>
            <a:endParaRPr lang="en-US" sz="2000">
              <a:sym typeface="Wingdings"/>
            </a:endParaRPr>
          </a:p>
          <a:p>
            <a:pPr marL="1257300" lvl="2" indent="-457200">
              <a:buFont typeface="Arial"/>
              <a:buChar char="•"/>
            </a:pPr>
            <a:r>
              <a:rPr lang="en-US" sz="2000">
                <a:solidFill>
                  <a:srgbClr val="008000"/>
                </a:solidFill>
                <a:sym typeface="Wingdings"/>
              </a:rPr>
              <a:t>(We will compute this next)</a:t>
            </a:r>
            <a:endParaRPr lang="en-US" sz="2000">
              <a:sym typeface="Wingdings"/>
            </a:endParaRPr>
          </a:p>
          <a:p>
            <a:pPr marL="857250" lvl="1" indent="-457200">
              <a:buFont typeface="Arial"/>
              <a:buChar char="•"/>
            </a:pPr>
            <a:r>
              <a:rPr lang="en-US" sz="2000"/>
              <a:t>First term of S-Matrix – does not contribute (no C in initial/final state)</a:t>
            </a:r>
          </a:p>
          <a:p>
            <a:pPr marL="857250" lvl="1" indent="-457200">
              <a:buFont typeface="Arial"/>
              <a:buChar char="•"/>
            </a:pPr>
            <a:endParaRPr lang="en-US" sz="2000"/>
          </a:p>
          <a:p>
            <a:pPr marL="857250" lvl="1" indent="-457200">
              <a:buFont typeface="Arial"/>
              <a:buChar char="•"/>
            </a:pPr>
            <a:endParaRPr lang="en-US" sz="2000"/>
          </a:p>
          <a:p>
            <a:pPr marL="857250" lvl="1" indent="-457200">
              <a:buFont typeface="Arial"/>
              <a:buChar char="•"/>
            </a:pPr>
            <a:r>
              <a:rPr lang="en-US" sz="2000"/>
              <a:t>Second term of S-Matrix – several terms can contribute </a:t>
            </a:r>
            <a:r>
              <a:rPr lang="mr-IN" sz="2000"/>
              <a:t>–</a:t>
            </a:r>
            <a:r>
              <a:rPr lang="en-US" sz="2000"/>
              <a:t> (Monday)</a:t>
            </a:r>
          </a:p>
          <a:p>
            <a:pPr marL="1257300" lvl="2" indent="-457200">
              <a:buFont typeface="Arial"/>
              <a:buChar char="•"/>
            </a:pPr>
            <a:endParaRPr lang="en-US" sz="2000"/>
          </a:p>
          <a:p>
            <a:pPr marL="1257300" lvl="2" indent="-457200">
              <a:buFont typeface="Arial"/>
              <a:buChar char="•"/>
            </a:pPr>
            <a:endParaRPr lang="en-US" sz="2000"/>
          </a:p>
          <a:p>
            <a:pPr marL="1257300" lvl="2" indent="-457200">
              <a:buFont typeface="Arial"/>
              <a:buChar char="•"/>
            </a:pPr>
            <a:endParaRPr lang="en-US" sz="2000"/>
          </a:p>
          <a:p>
            <a:pPr marL="1257300" lvl="2" indent="-457200">
              <a:buFont typeface="Arial"/>
              <a:buChar char="•"/>
            </a:pPr>
            <a:r>
              <a:rPr lang="en-US" sz="2000"/>
              <a:t>Use Wick’s theorem</a:t>
            </a:r>
          </a:p>
          <a:p>
            <a:pPr marL="1257300" lvl="2" indent="-457200">
              <a:buFont typeface="Arial"/>
              <a:buChar char="•"/>
            </a:pPr>
            <a:r>
              <a:rPr lang="en-US" sz="2000"/>
              <a:t>Surviving terms have a “propagator”</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46</a:t>
            </a:fld>
            <a:endParaRPr lang="en-US"/>
          </a:p>
        </p:txBody>
      </p:sp>
      <p:graphicFrame>
        <p:nvGraphicFramePr>
          <p:cNvPr id="7" name="Object 6"/>
          <p:cNvGraphicFramePr>
            <a:graphicFrameLocks noChangeAspect="1"/>
          </p:cNvGraphicFramePr>
          <p:nvPr/>
        </p:nvGraphicFramePr>
        <p:xfrm>
          <a:off x="1185863" y="2209800"/>
          <a:ext cx="7497233" cy="609600"/>
        </p:xfrm>
        <a:graphic>
          <a:graphicData uri="http://schemas.openxmlformats.org/presentationml/2006/ole">
            <mc:AlternateContent xmlns:mc="http://schemas.openxmlformats.org/markup-compatibility/2006">
              <mc:Choice xmlns:v="urn:schemas-microsoft-com:vml" Requires="v">
                <p:oleObj spid="_x0000_s33821" name="Equation" r:id="rId3" imgW="3124200" imgH="254000" progId="Equation.DSMT4">
                  <p:embed/>
                </p:oleObj>
              </mc:Choice>
              <mc:Fallback>
                <p:oleObj name="Equation" r:id="rId3" imgW="3124200" imgH="254000" progId="Equation.DSMT4">
                  <p:embed/>
                  <p:pic>
                    <p:nvPicPr>
                      <p:cNvPr id="7" name="Object 6"/>
                      <p:cNvPicPr/>
                      <p:nvPr/>
                    </p:nvPicPr>
                    <p:blipFill>
                      <a:blip r:embed="rId4"/>
                      <a:stretch>
                        <a:fillRect/>
                      </a:stretch>
                    </p:blipFill>
                    <p:spPr>
                      <a:xfrm>
                        <a:off x="1185863" y="2209800"/>
                        <a:ext cx="7497233" cy="6096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008063" y="3638550"/>
          <a:ext cx="6259512" cy="628650"/>
        </p:xfrm>
        <a:graphic>
          <a:graphicData uri="http://schemas.openxmlformats.org/presentationml/2006/ole">
            <mc:AlternateContent xmlns:mc="http://schemas.openxmlformats.org/markup-compatibility/2006">
              <mc:Choice xmlns:v="urn:schemas-microsoft-com:vml" Requires="v">
                <p:oleObj spid="_x0000_s33822" name="Equation" r:id="rId5" imgW="2781300" imgH="279400" progId="Equation.DSMT4">
                  <p:embed/>
                </p:oleObj>
              </mc:Choice>
              <mc:Fallback>
                <p:oleObj name="Equation" r:id="rId5" imgW="2781300" imgH="279400" progId="Equation.DSMT4">
                  <p:embed/>
                  <p:pic>
                    <p:nvPicPr>
                      <p:cNvPr id="8" name="Object 7"/>
                      <p:cNvPicPr/>
                      <p:nvPr/>
                    </p:nvPicPr>
                    <p:blipFill>
                      <a:blip r:embed="rId6"/>
                      <a:stretch>
                        <a:fillRect/>
                      </a:stretch>
                    </p:blipFill>
                    <p:spPr>
                      <a:xfrm>
                        <a:off x="1008063" y="3638550"/>
                        <a:ext cx="6259512" cy="62865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791200" y="1360651"/>
          <a:ext cx="3131820" cy="457200"/>
        </p:xfrm>
        <a:graphic>
          <a:graphicData uri="http://schemas.openxmlformats.org/presentationml/2006/ole">
            <mc:AlternateContent xmlns:mc="http://schemas.openxmlformats.org/markup-compatibility/2006">
              <mc:Choice xmlns:v="urn:schemas-microsoft-com:vml" Requires="v">
                <p:oleObj spid="_x0000_s33823" name="Equation" r:id="rId7" imgW="1739900" imgH="254000" progId="Equation.DSMT4">
                  <p:embed/>
                </p:oleObj>
              </mc:Choice>
              <mc:Fallback>
                <p:oleObj name="Equation" r:id="rId7" imgW="1739900" imgH="254000" progId="Equation.DSMT4">
                  <p:embed/>
                  <p:pic>
                    <p:nvPicPr>
                      <p:cNvPr id="9" name="Object 8"/>
                      <p:cNvPicPr/>
                      <p:nvPr/>
                    </p:nvPicPr>
                    <p:blipFill>
                      <a:blip r:embed="rId8"/>
                      <a:stretch>
                        <a:fillRect/>
                      </a:stretch>
                    </p:blipFill>
                    <p:spPr>
                      <a:xfrm>
                        <a:off x="5791200" y="1360651"/>
                        <a:ext cx="3131820" cy="4572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905000" y="4572000"/>
          <a:ext cx="6019800" cy="1241196"/>
        </p:xfrm>
        <a:graphic>
          <a:graphicData uri="http://schemas.openxmlformats.org/presentationml/2006/ole">
            <mc:AlternateContent xmlns:mc="http://schemas.openxmlformats.org/markup-compatibility/2006">
              <mc:Choice xmlns:v="urn:schemas-microsoft-com:vml" Requires="v">
                <p:oleObj spid="_x0000_s33824" name="Equation" r:id="rId9" imgW="3695700" imgH="762000" progId="Equation.DSMT4">
                  <p:embed/>
                </p:oleObj>
              </mc:Choice>
              <mc:Fallback>
                <p:oleObj name="Equation" r:id="rId9" imgW="3695700" imgH="762000" progId="Equation.DSMT4">
                  <p:embed/>
                  <p:pic>
                    <p:nvPicPr>
                      <p:cNvPr id="10" name="Object 9"/>
                      <p:cNvPicPr/>
                      <p:nvPr/>
                    </p:nvPicPr>
                    <p:blipFill>
                      <a:blip r:embed="rId10"/>
                      <a:stretch>
                        <a:fillRect/>
                      </a:stretch>
                    </p:blipFill>
                    <p:spPr>
                      <a:xfrm>
                        <a:off x="1905000" y="4572000"/>
                        <a:ext cx="6019800" cy="1241196"/>
                      </a:xfrm>
                      <a:prstGeom prst="rect">
                        <a:avLst/>
                      </a:prstGeom>
                    </p:spPr>
                  </p:pic>
                </p:oleObj>
              </mc:Fallback>
            </mc:AlternateContent>
          </a:graphicData>
        </a:graphic>
      </p:graphicFrame>
    </p:spTree>
    <p:extLst>
      <p:ext uri="{BB962C8B-B14F-4D97-AF65-F5344CB8AC3E}">
        <p14:creationId xmlns:p14="http://schemas.microsoft.com/office/powerpoint/2010/main" val="30313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Zero</a:t>
            </a:r>
            <a:r>
              <a:rPr lang="en-US" baseline="30000" err="1"/>
              <a:t>th</a:t>
            </a:r>
            <a:r>
              <a:rPr lang="en-US"/>
              <a:t> Term</a:t>
            </a:r>
          </a:p>
        </p:txBody>
      </p:sp>
      <p:sp>
        <p:nvSpPr>
          <p:cNvPr id="4" name="Date Placeholder 3"/>
          <p:cNvSpPr>
            <a:spLocks noGrp="1"/>
          </p:cNvSpPr>
          <p:nvPr>
            <p:ph type="dt" sz="half" idx="10"/>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1"/>
          </p:nvPr>
        </p:nvSpPr>
        <p:spPr/>
        <p:txBody>
          <a:bodyPr/>
          <a:lstStyle/>
          <a:p>
            <a:pPr>
              <a:defRPr/>
            </a:pPr>
            <a:r>
              <a:rPr lang="en-US"/>
              <a:t>Sridhara Dasu (Wisconsin)</a:t>
            </a:r>
          </a:p>
        </p:txBody>
      </p:sp>
      <p:sp>
        <p:nvSpPr>
          <p:cNvPr id="6" name="Slide Number Placeholder 5"/>
          <p:cNvSpPr>
            <a:spLocks noGrp="1"/>
          </p:cNvSpPr>
          <p:nvPr>
            <p:ph type="sldNum" sz="quarter" idx="12"/>
          </p:nvPr>
        </p:nvSpPr>
        <p:spPr/>
        <p:txBody>
          <a:bodyPr/>
          <a:lstStyle/>
          <a:p>
            <a:fld id="{623EC512-DE41-8D4F-9FC7-449F6E7E2BE8}" type="slidenum">
              <a:rPr lang="en-US" smtClean="0"/>
              <a:pPr/>
              <a:t>47</a:t>
            </a:fld>
            <a:endParaRPr lang="en-US"/>
          </a:p>
        </p:txBody>
      </p:sp>
      <p:graphicFrame>
        <p:nvGraphicFramePr>
          <p:cNvPr id="7" name="Object 6"/>
          <p:cNvGraphicFramePr>
            <a:graphicFrameLocks noChangeAspect="1"/>
          </p:cNvGraphicFramePr>
          <p:nvPr/>
        </p:nvGraphicFramePr>
        <p:xfrm>
          <a:off x="228600" y="2286000"/>
          <a:ext cx="7497233" cy="609600"/>
        </p:xfrm>
        <a:graphic>
          <a:graphicData uri="http://schemas.openxmlformats.org/presentationml/2006/ole">
            <mc:AlternateContent xmlns:mc="http://schemas.openxmlformats.org/markup-compatibility/2006">
              <mc:Choice xmlns:v="urn:schemas-microsoft-com:vml" Requires="v">
                <p:oleObj spid="_x0000_s34873" name="Equation" r:id="rId3" imgW="3124200" imgH="254000" progId="Equation.DSMT4">
                  <p:embed/>
                </p:oleObj>
              </mc:Choice>
              <mc:Fallback>
                <p:oleObj name="Equation" r:id="rId3" imgW="3124200" imgH="254000" progId="Equation.DSMT4">
                  <p:embed/>
                  <p:pic>
                    <p:nvPicPr>
                      <p:cNvPr id="7" name="Object 6"/>
                      <p:cNvPicPr/>
                      <p:nvPr/>
                    </p:nvPicPr>
                    <p:blipFill>
                      <a:blip r:embed="rId4"/>
                      <a:stretch>
                        <a:fillRect/>
                      </a:stretch>
                    </p:blipFill>
                    <p:spPr>
                      <a:xfrm>
                        <a:off x="228600" y="2286000"/>
                        <a:ext cx="7497233" cy="6096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447800" y="3004494"/>
          <a:ext cx="7211325" cy="576906"/>
        </p:xfrm>
        <a:graphic>
          <a:graphicData uri="http://schemas.openxmlformats.org/presentationml/2006/ole">
            <mc:AlternateContent xmlns:mc="http://schemas.openxmlformats.org/markup-compatibility/2006">
              <mc:Choice xmlns:v="urn:schemas-microsoft-com:vml" Requires="v">
                <p:oleObj spid="_x0000_s34874" name="Equation" r:id="rId5" imgW="3492500" imgH="279400" progId="Equation.DSMT4">
                  <p:embed/>
                </p:oleObj>
              </mc:Choice>
              <mc:Fallback>
                <p:oleObj name="Equation" r:id="rId5" imgW="3492500" imgH="279400" progId="Equation.DSMT4">
                  <p:embed/>
                  <p:pic>
                    <p:nvPicPr>
                      <p:cNvPr id="8" name="Object 7"/>
                      <p:cNvPicPr/>
                      <p:nvPr/>
                    </p:nvPicPr>
                    <p:blipFill>
                      <a:blip r:embed="rId6"/>
                      <a:stretch>
                        <a:fillRect/>
                      </a:stretch>
                    </p:blipFill>
                    <p:spPr>
                      <a:xfrm>
                        <a:off x="1447800" y="3004494"/>
                        <a:ext cx="7211325" cy="57690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791200" y="1752600"/>
          <a:ext cx="3131820" cy="457200"/>
        </p:xfrm>
        <a:graphic>
          <a:graphicData uri="http://schemas.openxmlformats.org/presentationml/2006/ole">
            <mc:AlternateContent xmlns:mc="http://schemas.openxmlformats.org/markup-compatibility/2006">
              <mc:Choice xmlns:v="urn:schemas-microsoft-com:vml" Requires="v">
                <p:oleObj spid="_x0000_s34875" name="Equation" r:id="rId7" imgW="1739900" imgH="254000" progId="Equation.3">
                  <p:embed/>
                </p:oleObj>
              </mc:Choice>
              <mc:Fallback>
                <p:oleObj name="Equation" r:id="rId7" imgW="1739900" imgH="254000" progId="Equation.3">
                  <p:embed/>
                  <p:pic>
                    <p:nvPicPr>
                      <p:cNvPr id="9" name="Object 8"/>
                      <p:cNvPicPr/>
                      <p:nvPr/>
                    </p:nvPicPr>
                    <p:blipFill>
                      <a:blip r:embed="rId8"/>
                      <a:stretch>
                        <a:fillRect/>
                      </a:stretch>
                    </p:blipFill>
                    <p:spPr>
                      <a:xfrm>
                        <a:off x="5791200" y="1752600"/>
                        <a:ext cx="3131820" cy="4572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52399" y="1349991"/>
          <a:ext cx="7173853" cy="467860"/>
        </p:xfrm>
        <a:graphic>
          <a:graphicData uri="http://schemas.openxmlformats.org/presentationml/2006/ole">
            <mc:AlternateContent xmlns:mc="http://schemas.openxmlformats.org/markup-compatibility/2006">
              <mc:Choice xmlns:v="urn:schemas-microsoft-com:vml" Requires="v">
                <p:oleObj spid="_x0000_s34876" name="Equation" r:id="rId9" imgW="3505200" imgH="228600" progId="Equation.DSMT4">
                  <p:embed/>
                </p:oleObj>
              </mc:Choice>
              <mc:Fallback>
                <p:oleObj name="Equation" r:id="rId9" imgW="3505200" imgH="228600" progId="Equation.DSMT4">
                  <p:embed/>
                  <p:pic>
                    <p:nvPicPr>
                      <p:cNvPr id="10" name="Object 9"/>
                      <p:cNvPicPr/>
                      <p:nvPr/>
                    </p:nvPicPr>
                    <p:blipFill>
                      <a:blip r:embed="rId10"/>
                      <a:stretch>
                        <a:fillRect/>
                      </a:stretch>
                    </p:blipFill>
                    <p:spPr>
                      <a:xfrm>
                        <a:off x="152399" y="1349991"/>
                        <a:ext cx="7173853" cy="46786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447800" y="3778250"/>
          <a:ext cx="7501082" cy="565150"/>
        </p:xfrm>
        <a:graphic>
          <a:graphicData uri="http://schemas.openxmlformats.org/presentationml/2006/ole">
            <mc:AlternateContent xmlns:mc="http://schemas.openxmlformats.org/markup-compatibility/2006">
              <mc:Choice xmlns:v="urn:schemas-microsoft-com:vml" Requires="v">
                <p:oleObj spid="_x0000_s34877" name="Equation" r:id="rId11" imgW="3708400" imgH="279400" progId="Equation.DSMT4">
                  <p:embed/>
                </p:oleObj>
              </mc:Choice>
              <mc:Fallback>
                <p:oleObj name="Equation" r:id="rId11" imgW="3708400" imgH="279400" progId="Equation.DSMT4">
                  <p:embed/>
                  <p:pic>
                    <p:nvPicPr>
                      <p:cNvPr id="11" name="Object 10"/>
                      <p:cNvPicPr/>
                      <p:nvPr/>
                    </p:nvPicPr>
                    <p:blipFill>
                      <a:blip r:embed="rId12"/>
                      <a:stretch>
                        <a:fillRect/>
                      </a:stretch>
                    </p:blipFill>
                    <p:spPr>
                      <a:xfrm>
                        <a:off x="1447800" y="3778250"/>
                        <a:ext cx="7501082" cy="56515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447800" y="4495800"/>
          <a:ext cx="4495800" cy="457200"/>
        </p:xfrm>
        <a:graphic>
          <a:graphicData uri="http://schemas.openxmlformats.org/presentationml/2006/ole">
            <mc:AlternateContent xmlns:mc="http://schemas.openxmlformats.org/markup-compatibility/2006">
              <mc:Choice xmlns:v="urn:schemas-microsoft-com:vml" Requires="v">
                <p:oleObj spid="_x0000_s34878" name="Equation" r:id="rId13" imgW="2247900" imgH="228600" progId="Equation.DSMT4">
                  <p:embed/>
                </p:oleObj>
              </mc:Choice>
              <mc:Fallback>
                <p:oleObj name="Equation" r:id="rId13" imgW="2247900" imgH="228600" progId="Equation.DSMT4">
                  <p:embed/>
                  <p:pic>
                    <p:nvPicPr>
                      <p:cNvPr id="12" name="Object 11"/>
                      <p:cNvPicPr/>
                      <p:nvPr/>
                    </p:nvPicPr>
                    <p:blipFill>
                      <a:blip r:embed="rId14"/>
                      <a:stretch>
                        <a:fillRect/>
                      </a:stretch>
                    </p:blipFill>
                    <p:spPr>
                      <a:xfrm>
                        <a:off x="1447800" y="4495800"/>
                        <a:ext cx="4495800" cy="4572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31542" y="5257800"/>
          <a:ext cx="5238750" cy="838200"/>
        </p:xfrm>
        <a:graphic>
          <a:graphicData uri="http://schemas.openxmlformats.org/presentationml/2006/ole">
            <mc:AlternateContent xmlns:mc="http://schemas.openxmlformats.org/markup-compatibility/2006">
              <mc:Choice xmlns:v="urn:schemas-microsoft-com:vml" Requires="v">
                <p:oleObj spid="_x0000_s34879" name="Equation" r:id="rId15" imgW="2540000" imgH="406400" progId="Equation.DSMT4">
                  <p:embed/>
                </p:oleObj>
              </mc:Choice>
              <mc:Fallback>
                <p:oleObj name="Equation" r:id="rId15" imgW="2540000" imgH="406400" progId="Equation.DSMT4">
                  <p:embed/>
                  <p:pic>
                    <p:nvPicPr>
                      <p:cNvPr id="13" name="Object 12"/>
                      <p:cNvPicPr/>
                      <p:nvPr/>
                    </p:nvPicPr>
                    <p:blipFill>
                      <a:blip r:embed="rId16"/>
                      <a:stretch>
                        <a:fillRect/>
                      </a:stretch>
                    </p:blipFill>
                    <p:spPr>
                      <a:xfrm>
                        <a:off x="231542" y="5257800"/>
                        <a:ext cx="5238750" cy="838200"/>
                      </a:xfrm>
                      <a:prstGeom prst="rect">
                        <a:avLst/>
                      </a:prstGeom>
                    </p:spPr>
                  </p:pic>
                </p:oleObj>
              </mc:Fallback>
            </mc:AlternateContent>
          </a:graphicData>
        </a:graphic>
      </p:graphicFrame>
      <p:grpSp>
        <p:nvGrpSpPr>
          <p:cNvPr id="22" name="Group 21"/>
          <p:cNvGrpSpPr/>
          <p:nvPr/>
        </p:nvGrpSpPr>
        <p:grpSpPr>
          <a:xfrm>
            <a:off x="6274063" y="4996796"/>
            <a:ext cx="2054069" cy="1136293"/>
            <a:chOff x="6274063" y="4996796"/>
            <a:chExt cx="2054069" cy="1136293"/>
          </a:xfrm>
        </p:grpSpPr>
        <p:cxnSp>
          <p:nvCxnSpPr>
            <p:cNvPr id="15" name="Straight Arrow Connector 14"/>
            <p:cNvCxnSpPr/>
            <p:nvPr/>
          </p:nvCxnSpPr>
          <p:spPr>
            <a:xfrm>
              <a:off x="6400800" y="5410200"/>
              <a:ext cx="9906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15200" y="5410200"/>
              <a:ext cx="838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411748" y="5802149"/>
              <a:ext cx="9906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326148" y="5802149"/>
              <a:ext cx="838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nvGraphicFramePr>
          <p:xfrm>
            <a:off x="6274063" y="4996796"/>
            <a:ext cx="2054069" cy="1136293"/>
          </p:xfrm>
          <a:graphic>
            <a:graphicData uri="http://schemas.openxmlformats.org/presentationml/2006/ole">
              <mc:AlternateContent xmlns:mc="http://schemas.openxmlformats.org/markup-compatibility/2006">
                <mc:Choice xmlns:v="urn:schemas-microsoft-com:vml" Requires="v">
                  <p:oleObj spid="_x0000_s34880" name="Equation" r:id="rId17" imgW="1193800" imgH="660400" progId="Equation.DSMT4">
                    <p:embed/>
                  </p:oleObj>
                </mc:Choice>
                <mc:Fallback>
                  <p:oleObj name="Equation" r:id="rId17" imgW="1193800" imgH="660400" progId="Equation.DSMT4">
                    <p:embed/>
                    <p:pic>
                      <p:nvPicPr>
                        <p:cNvPr id="21" name="Object 20"/>
                        <p:cNvPicPr/>
                        <p:nvPr/>
                      </p:nvPicPr>
                      <p:blipFill>
                        <a:blip r:embed="rId18"/>
                        <a:stretch>
                          <a:fillRect/>
                        </a:stretch>
                      </p:blipFill>
                      <p:spPr>
                        <a:xfrm>
                          <a:off x="6274063" y="4996796"/>
                          <a:ext cx="2054069" cy="1136293"/>
                        </a:xfrm>
                        <a:prstGeom prst="rect">
                          <a:avLst/>
                        </a:prstGeom>
                      </p:spPr>
                    </p:pic>
                  </p:oleObj>
                </mc:Fallback>
              </mc:AlternateContent>
            </a:graphicData>
          </a:graphic>
        </p:graphicFrame>
      </p:grpSp>
    </p:spTree>
    <p:extLst>
      <p:ext uri="{BB962C8B-B14F-4D97-AF65-F5344CB8AC3E}">
        <p14:creationId xmlns:p14="http://schemas.microsoft.com/office/powerpoint/2010/main" val="21350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Second Term</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48</a:t>
            </a:fld>
            <a:endParaRPr lang="en-US"/>
          </a:p>
        </p:txBody>
      </p:sp>
      <p:graphicFrame>
        <p:nvGraphicFramePr>
          <p:cNvPr id="6" name="Object 5"/>
          <p:cNvGraphicFramePr>
            <a:graphicFrameLocks noChangeAspect="1"/>
          </p:cNvGraphicFramePr>
          <p:nvPr/>
        </p:nvGraphicFramePr>
        <p:xfrm>
          <a:off x="304800" y="1371600"/>
          <a:ext cx="6019800" cy="1241196"/>
        </p:xfrm>
        <a:graphic>
          <a:graphicData uri="http://schemas.openxmlformats.org/presentationml/2006/ole">
            <mc:AlternateContent xmlns:mc="http://schemas.openxmlformats.org/markup-compatibility/2006">
              <mc:Choice xmlns:v="urn:schemas-microsoft-com:vml" Requires="v">
                <p:oleObj spid="_x0000_s35876" name="Equation" r:id="rId3" imgW="3695700" imgH="762000" progId="Equation.3">
                  <p:embed/>
                </p:oleObj>
              </mc:Choice>
              <mc:Fallback>
                <p:oleObj name="Equation" r:id="rId3" imgW="3695700" imgH="762000" progId="Equation.3">
                  <p:embed/>
                  <p:pic>
                    <p:nvPicPr>
                      <p:cNvPr id="6" name="Object 5"/>
                      <p:cNvPicPr/>
                      <p:nvPr/>
                    </p:nvPicPr>
                    <p:blipFill>
                      <a:blip r:embed="rId4"/>
                      <a:stretch>
                        <a:fillRect/>
                      </a:stretch>
                    </p:blipFill>
                    <p:spPr>
                      <a:xfrm>
                        <a:off x="304800" y="1371600"/>
                        <a:ext cx="6019800" cy="124119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317198" y="3352800"/>
          <a:ext cx="7836202" cy="450850"/>
        </p:xfrm>
        <a:graphic>
          <a:graphicData uri="http://schemas.openxmlformats.org/presentationml/2006/ole">
            <mc:AlternateContent xmlns:mc="http://schemas.openxmlformats.org/markup-compatibility/2006">
              <mc:Choice xmlns:v="urn:schemas-microsoft-com:vml" Requires="v">
                <p:oleObj spid="_x0000_s35877" name="Equation" r:id="rId5" imgW="4635500" imgH="266700" progId="Equation.DSMT4">
                  <p:embed/>
                </p:oleObj>
              </mc:Choice>
              <mc:Fallback>
                <p:oleObj name="Equation" r:id="rId5" imgW="4635500" imgH="266700" progId="Equation.DSMT4">
                  <p:embed/>
                  <p:pic>
                    <p:nvPicPr>
                      <p:cNvPr id="7" name="Object 6"/>
                      <p:cNvPicPr/>
                      <p:nvPr/>
                    </p:nvPicPr>
                    <p:blipFill>
                      <a:blip r:embed="rId6"/>
                      <a:stretch>
                        <a:fillRect/>
                      </a:stretch>
                    </p:blipFill>
                    <p:spPr>
                      <a:xfrm>
                        <a:off x="317198" y="3352800"/>
                        <a:ext cx="7836202" cy="45085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04800" y="2667000"/>
          <a:ext cx="7467600" cy="533400"/>
        </p:xfrm>
        <a:graphic>
          <a:graphicData uri="http://schemas.openxmlformats.org/presentationml/2006/ole">
            <mc:AlternateContent xmlns:mc="http://schemas.openxmlformats.org/markup-compatibility/2006">
              <mc:Choice xmlns:v="urn:schemas-microsoft-com:vml" Requires="v">
                <p:oleObj spid="_x0000_s35878" name="Equation" r:id="rId7" imgW="3733800" imgH="266700" progId="Equation.DSMT4">
                  <p:embed/>
                </p:oleObj>
              </mc:Choice>
              <mc:Fallback>
                <p:oleObj name="Equation" r:id="rId7" imgW="3733800" imgH="266700" progId="Equation.DSMT4">
                  <p:embed/>
                  <p:pic>
                    <p:nvPicPr>
                      <p:cNvPr id="8" name="Object 7"/>
                      <p:cNvPicPr/>
                      <p:nvPr/>
                    </p:nvPicPr>
                    <p:blipFill>
                      <a:blip r:embed="rId8"/>
                      <a:stretch>
                        <a:fillRect/>
                      </a:stretch>
                    </p:blipFill>
                    <p:spPr>
                      <a:xfrm>
                        <a:off x="304800" y="2667000"/>
                        <a:ext cx="7467600" cy="5334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381000" y="3962400"/>
          <a:ext cx="5334000" cy="1136754"/>
        </p:xfrm>
        <a:graphic>
          <a:graphicData uri="http://schemas.openxmlformats.org/presentationml/2006/ole">
            <mc:AlternateContent xmlns:mc="http://schemas.openxmlformats.org/markup-compatibility/2006">
              <mc:Choice xmlns:v="urn:schemas-microsoft-com:vml" Requires="v">
                <p:oleObj spid="_x0000_s35879" name="Equation" r:id="rId9" imgW="3098800" imgH="660400" progId="Equation.DSMT4">
                  <p:embed/>
                </p:oleObj>
              </mc:Choice>
              <mc:Fallback>
                <p:oleObj name="Equation" r:id="rId9" imgW="3098800" imgH="660400" progId="Equation.DSMT4">
                  <p:embed/>
                  <p:pic>
                    <p:nvPicPr>
                      <p:cNvPr id="9" name="Object 8"/>
                      <p:cNvPicPr/>
                      <p:nvPr/>
                    </p:nvPicPr>
                    <p:blipFill>
                      <a:blip r:embed="rId10"/>
                      <a:stretch>
                        <a:fillRect/>
                      </a:stretch>
                    </p:blipFill>
                    <p:spPr>
                      <a:xfrm>
                        <a:off x="381000" y="3962400"/>
                        <a:ext cx="5334000" cy="1136754"/>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81000" y="5105400"/>
          <a:ext cx="5969000" cy="1306512"/>
        </p:xfrm>
        <a:graphic>
          <a:graphicData uri="http://schemas.openxmlformats.org/presentationml/2006/ole">
            <mc:AlternateContent xmlns:mc="http://schemas.openxmlformats.org/markup-compatibility/2006">
              <mc:Choice xmlns:v="urn:schemas-microsoft-com:vml" Requires="v">
                <p:oleObj spid="_x0000_s35880" name="Equation" r:id="rId11" imgW="3365500" imgH="736600" progId="Equation.DSMT4">
                  <p:embed/>
                </p:oleObj>
              </mc:Choice>
              <mc:Fallback>
                <p:oleObj name="Equation" r:id="rId11" imgW="3365500" imgH="736600" progId="Equation.DSMT4">
                  <p:embed/>
                  <p:pic>
                    <p:nvPicPr>
                      <p:cNvPr id="10" name="Object 9"/>
                      <p:cNvPicPr/>
                      <p:nvPr/>
                    </p:nvPicPr>
                    <p:blipFill>
                      <a:blip r:embed="rId12"/>
                      <a:stretch>
                        <a:fillRect/>
                      </a:stretch>
                    </p:blipFill>
                    <p:spPr>
                      <a:xfrm>
                        <a:off x="381000" y="5105400"/>
                        <a:ext cx="5969000" cy="1306512"/>
                      </a:xfrm>
                      <a:prstGeom prst="rect">
                        <a:avLst/>
                      </a:prstGeom>
                    </p:spPr>
                  </p:pic>
                </p:oleObj>
              </mc:Fallback>
            </mc:AlternateContent>
          </a:graphicData>
        </a:graphic>
      </p:graphicFrame>
      <p:sp>
        <p:nvSpPr>
          <p:cNvPr id="11" name="TextBox 10"/>
          <p:cNvSpPr txBox="1"/>
          <p:nvPr/>
        </p:nvSpPr>
        <p:spPr>
          <a:xfrm>
            <a:off x="6358804" y="5257800"/>
            <a:ext cx="2514600" cy="923330"/>
          </a:xfrm>
          <a:prstGeom prst="rect">
            <a:avLst/>
          </a:prstGeom>
          <a:noFill/>
        </p:spPr>
        <p:txBody>
          <a:bodyPr wrap="square" rtlCol="0">
            <a:spAutoFit/>
          </a:bodyPr>
          <a:lstStyle/>
          <a:p>
            <a:pPr algn="ctr"/>
            <a:r>
              <a:rPr lang="en-US" b="1"/>
              <a:t>C-quanta created at x</a:t>
            </a:r>
            <a:r>
              <a:rPr lang="en-US" b="1" baseline="-25000"/>
              <a:t>1</a:t>
            </a:r>
            <a:r>
              <a:rPr lang="en-US" b="1"/>
              <a:t> and x</a:t>
            </a:r>
            <a:r>
              <a:rPr lang="en-US" b="1" baseline="-25000"/>
              <a:t>2</a:t>
            </a:r>
            <a:r>
              <a:rPr lang="en-US" b="1"/>
              <a:t> are destroyed x</a:t>
            </a:r>
            <a:r>
              <a:rPr lang="en-US" b="1" baseline="-25000"/>
              <a:t>2</a:t>
            </a:r>
            <a:r>
              <a:rPr lang="en-US" b="1"/>
              <a:t> and x</a:t>
            </a:r>
            <a:r>
              <a:rPr lang="en-US" b="1" baseline="-25000"/>
              <a:t>1</a:t>
            </a:r>
            <a:endParaRPr lang="en-US" b="1"/>
          </a:p>
        </p:txBody>
      </p:sp>
    </p:spTree>
    <p:extLst>
      <p:ext uri="{BB962C8B-B14F-4D97-AF65-F5344CB8AC3E}">
        <p14:creationId xmlns:p14="http://schemas.microsoft.com/office/powerpoint/2010/main" val="74152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Non-zero contractions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49</a:t>
            </a:fld>
            <a:endParaRPr lang="en-US"/>
          </a:p>
        </p:txBody>
      </p:sp>
      <p:graphicFrame>
        <p:nvGraphicFramePr>
          <p:cNvPr id="6" name="Object 5"/>
          <p:cNvGraphicFramePr>
            <a:graphicFrameLocks noChangeAspect="1"/>
          </p:cNvGraphicFramePr>
          <p:nvPr/>
        </p:nvGraphicFramePr>
        <p:xfrm>
          <a:off x="430766" y="1536700"/>
          <a:ext cx="2463800" cy="508000"/>
        </p:xfrm>
        <a:graphic>
          <a:graphicData uri="http://schemas.openxmlformats.org/presentationml/2006/ole">
            <mc:AlternateContent xmlns:mc="http://schemas.openxmlformats.org/markup-compatibility/2006">
              <mc:Choice xmlns:v="urn:schemas-microsoft-com:vml" Requires="v">
                <p:oleObj spid="_x0000_s36907" name="Equation" r:id="rId3" imgW="1231900" imgH="254000" progId="Equation.DSMT4">
                  <p:embed/>
                </p:oleObj>
              </mc:Choice>
              <mc:Fallback>
                <p:oleObj name="Equation" r:id="rId3" imgW="1231900" imgH="254000" progId="Equation.DSMT4">
                  <p:embed/>
                  <p:pic>
                    <p:nvPicPr>
                      <p:cNvPr id="6" name="Object 5"/>
                      <p:cNvPicPr/>
                      <p:nvPr/>
                    </p:nvPicPr>
                    <p:blipFill>
                      <a:blip r:embed="rId4"/>
                      <a:stretch>
                        <a:fillRect/>
                      </a:stretch>
                    </p:blipFill>
                    <p:spPr>
                      <a:xfrm>
                        <a:off x="430766" y="1536700"/>
                        <a:ext cx="2463800" cy="5080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8295" y="2286000"/>
          <a:ext cx="5054600" cy="533400"/>
        </p:xfrm>
        <a:graphic>
          <a:graphicData uri="http://schemas.openxmlformats.org/presentationml/2006/ole">
            <mc:AlternateContent xmlns:mc="http://schemas.openxmlformats.org/markup-compatibility/2006">
              <mc:Choice xmlns:v="urn:schemas-microsoft-com:vml" Requires="v">
                <p:oleObj spid="_x0000_s36908" name="Equation" r:id="rId5" imgW="2527300" imgH="266700" progId="Equation.3">
                  <p:embed/>
                </p:oleObj>
              </mc:Choice>
              <mc:Fallback>
                <p:oleObj name="Equation" r:id="rId5" imgW="2527300" imgH="266700" progId="Equation.3">
                  <p:embed/>
                  <p:pic>
                    <p:nvPicPr>
                      <p:cNvPr id="7" name="Object 6"/>
                      <p:cNvPicPr/>
                      <p:nvPr/>
                    </p:nvPicPr>
                    <p:blipFill>
                      <a:blip r:embed="rId6"/>
                      <a:stretch>
                        <a:fillRect/>
                      </a:stretch>
                    </p:blipFill>
                    <p:spPr>
                      <a:xfrm>
                        <a:off x="458295" y="2286000"/>
                        <a:ext cx="5054600" cy="533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096000" y="1536700"/>
          <a:ext cx="2463800" cy="508000"/>
        </p:xfrm>
        <a:graphic>
          <a:graphicData uri="http://schemas.openxmlformats.org/presentationml/2006/ole">
            <mc:AlternateContent xmlns:mc="http://schemas.openxmlformats.org/markup-compatibility/2006">
              <mc:Choice xmlns:v="urn:schemas-microsoft-com:vml" Requires="v">
                <p:oleObj spid="_x0000_s36909" name="Equation" r:id="rId7" imgW="1231900" imgH="254000" progId="Equation.3">
                  <p:embed/>
                </p:oleObj>
              </mc:Choice>
              <mc:Fallback>
                <p:oleObj name="Equation" r:id="rId7" imgW="1231900" imgH="254000" progId="Equation.3">
                  <p:embed/>
                  <p:pic>
                    <p:nvPicPr>
                      <p:cNvPr id="8" name="Object 7"/>
                      <p:cNvPicPr/>
                      <p:nvPr/>
                    </p:nvPicPr>
                    <p:blipFill>
                      <a:blip r:embed="rId8"/>
                      <a:stretch>
                        <a:fillRect/>
                      </a:stretch>
                    </p:blipFill>
                    <p:spPr>
                      <a:xfrm>
                        <a:off x="6096000" y="1536700"/>
                        <a:ext cx="2463800" cy="508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44500" y="3200400"/>
          <a:ext cx="5080000" cy="533400"/>
        </p:xfrm>
        <a:graphic>
          <a:graphicData uri="http://schemas.openxmlformats.org/presentationml/2006/ole">
            <mc:AlternateContent xmlns:mc="http://schemas.openxmlformats.org/markup-compatibility/2006">
              <mc:Choice xmlns:v="urn:schemas-microsoft-com:vml" Requires="v">
                <p:oleObj spid="_x0000_s36910" name="Equation" r:id="rId9" imgW="2540000" imgH="266700" progId="Equation.DSMT4">
                  <p:embed/>
                </p:oleObj>
              </mc:Choice>
              <mc:Fallback>
                <p:oleObj name="Equation" r:id="rId9" imgW="2540000" imgH="266700" progId="Equation.DSMT4">
                  <p:embed/>
                  <p:pic>
                    <p:nvPicPr>
                      <p:cNvPr id="9" name="Object 8"/>
                      <p:cNvPicPr/>
                      <p:nvPr/>
                    </p:nvPicPr>
                    <p:blipFill>
                      <a:blip r:embed="rId10"/>
                      <a:stretch>
                        <a:fillRect/>
                      </a:stretch>
                    </p:blipFill>
                    <p:spPr>
                      <a:xfrm>
                        <a:off x="444500" y="3200400"/>
                        <a:ext cx="5080000" cy="5334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52400" y="3962400"/>
          <a:ext cx="8655195" cy="428475"/>
        </p:xfrm>
        <a:graphic>
          <a:graphicData uri="http://schemas.openxmlformats.org/presentationml/2006/ole">
            <mc:AlternateContent xmlns:mc="http://schemas.openxmlformats.org/markup-compatibility/2006">
              <mc:Choice xmlns:v="urn:schemas-microsoft-com:vml" Requires="v">
                <p:oleObj spid="_x0000_s36911" name="Equation" r:id="rId11" imgW="5130800" imgH="254000" progId="Equation.DSMT4">
                  <p:embed/>
                </p:oleObj>
              </mc:Choice>
              <mc:Fallback>
                <p:oleObj name="Equation" r:id="rId11" imgW="5130800" imgH="254000" progId="Equation.DSMT4">
                  <p:embed/>
                  <p:pic>
                    <p:nvPicPr>
                      <p:cNvPr id="10" name="Object 9"/>
                      <p:cNvPicPr/>
                      <p:nvPr/>
                    </p:nvPicPr>
                    <p:blipFill>
                      <a:blip r:embed="rId12"/>
                      <a:stretch>
                        <a:fillRect/>
                      </a:stretch>
                    </p:blipFill>
                    <p:spPr>
                      <a:xfrm>
                        <a:off x="152400" y="3962400"/>
                        <a:ext cx="8655195" cy="42847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228600" y="4648200"/>
          <a:ext cx="8650688" cy="782362"/>
        </p:xfrm>
        <a:graphic>
          <a:graphicData uri="http://schemas.openxmlformats.org/presentationml/2006/ole">
            <mc:AlternateContent xmlns:mc="http://schemas.openxmlformats.org/markup-compatibility/2006">
              <mc:Choice xmlns:v="urn:schemas-microsoft-com:vml" Requires="v">
                <p:oleObj spid="_x0000_s36912" name="Equation" r:id="rId13" imgW="4914900" imgH="444500" progId="Equation.DSMT4">
                  <p:embed/>
                </p:oleObj>
              </mc:Choice>
              <mc:Fallback>
                <p:oleObj name="Equation" r:id="rId13" imgW="4914900" imgH="444500" progId="Equation.DSMT4">
                  <p:embed/>
                  <p:pic>
                    <p:nvPicPr>
                      <p:cNvPr id="11" name="Object 10"/>
                      <p:cNvPicPr/>
                      <p:nvPr/>
                    </p:nvPicPr>
                    <p:blipFill>
                      <a:blip r:embed="rId14"/>
                      <a:stretch>
                        <a:fillRect/>
                      </a:stretch>
                    </p:blipFill>
                    <p:spPr>
                      <a:xfrm>
                        <a:off x="228600" y="4648200"/>
                        <a:ext cx="8650688" cy="782362"/>
                      </a:xfrm>
                      <a:prstGeom prst="rect">
                        <a:avLst/>
                      </a:prstGeom>
                    </p:spPr>
                  </p:pic>
                </p:oleObj>
              </mc:Fallback>
            </mc:AlternateContent>
          </a:graphicData>
        </a:graphic>
      </p:graphicFrame>
    </p:spTree>
    <p:extLst>
      <p:ext uri="{BB962C8B-B14F-4D97-AF65-F5344CB8AC3E}">
        <p14:creationId xmlns:p14="http://schemas.microsoft.com/office/powerpoint/2010/main" val="35309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Oscillation</a:t>
            </a:r>
          </a:p>
        </p:txBody>
      </p:sp>
      <p:sp>
        <p:nvSpPr>
          <p:cNvPr id="3" name="Text Placeholder 2"/>
          <p:cNvSpPr>
            <a:spLocks noGrp="1"/>
          </p:cNvSpPr>
          <p:nvPr>
            <p:ph type="body" sz="quarter" idx="13"/>
          </p:nvPr>
        </p:nvSpPr>
        <p:spPr/>
        <p:txBody>
          <a:bodyPr/>
          <a:lstStyle/>
          <a:p>
            <a:r>
              <a:rPr lang="en-US"/>
              <a:t>For specific initial conditions chosen</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974976802"/>
              </p:ext>
            </p:extLst>
          </p:nvPr>
        </p:nvGraphicFramePr>
        <p:xfrm>
          <a:off x="445095" y="1970087"/>
          <a:ext cx="4202113" cy="398463"/>
        </p:xfrm>
        <a:graphic>
          <a:graphicData uri="http://schemas.openxmlformats.org/presentationml/2006/ole">
            <mc:AlternateContent xmlns:mc="http://schemas.openxmlformats.org/markup-compatibility/2006">
              <mc:Choice xmlns:v="urn:schemas-microsoft-com:vml" Requires="v">
                <p:oleObj spid="_x0000_s3101" name="Equation" r:id="rId3" imgW="2146300" imgH="203200" progId="Equation.3">
                  <p:embed/>
                </p:oleObj>
              </mc:Choice>
              <mc:Fallback>
                <p:oleObj name="Equation" r:id="rId3" imgW="2146300" imgH="203200" progId="Equation.3">
                  <p:embed/>
                  <p:pic>
                    <p:nvPicPr>
                      <p:cNvPr id="7" name="Object 6"/>
                      <p:cNvPicPr/>
                      <p:nvPr/>
                    </p:nvPicPr>
                    <p:blipFill>
                      <a:blip r:embed="rId4"/>
                      <a:stretch>
                        <a:fillRect/>
                      </a:stretch>
                    </p:blipFill>
                    <p:spPr>
                      <a:xfrm>
                        <a:off x="445095" y="1970087"/>
                        <a:ext cx="4202113" cy="39846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2817594"/>
              </p:ext>
            </p:extLst>
          </p:nvPr>
        </p:nvGraphicFramePr>
        <p:xfrm>
          <a:off x="457200" y="2555412"/>
          <a:ext cx="5072062" cy="473075"/>
        </p:xfrm>
        <a:graphic>
          <a:graphicData uri="http://schemas.openxmlformats.org/presentationml/2006/ole">
            <mc:AlternateContent xmlns:mc="http://schemas.openxmlformats.org/markup-compatibility/2006">
              <mc:Choice xmlns:v="urn:schemas-microsoft-com:vml" Requires="v">
                <p:oleObj spid="_x0000_s3102" name="Equation" r:id="rId5" imgW="2590800" imgH="241300" progId="Equation.DSMT4">
                  <p:embed/>
                </p:oleObj>
              </mc:Choice>
              <mc:Fallback>
                <p:oleObj name="Equation" r:id="rId5" imgW="2590800" imgH="241300" progId="Equation.DSMT4">
                  <p:embed/>
                  <p:pic>
                    <p:nvPicPr>
                      <p:cNvPr id="8" name="Object 7"/>
                      <p:cNvPicPr/>
                      <p:nvPr/>
                    </p:nvPicPr>
                    <p:blipFill>
                      <a:blip r:embed="rId6"/>
                      <a:stretch>
                        <a:fillRect/>
                      </a:stretch>
                    </p:blipFill>
                    <p:spPr>
                      <a:xfrm>
                        <a:off x="457200" y="2555412"/>
                        <a:ext cx="5072062" cy="4730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00498152"/>
              </p:ext>
            </p:extLst>
          </p:nvPr>
        </p:nvGraphicFramePr>
        <p:xfrm>
          <a:off x="457200" y="3276600"/>
          <a:ext cx="3530600" cy="473075"/>
        </p:xfrm>
        <a:graphic>
          <a:graphicData uri="http://schemas.openxmlformats.org/presentationml/2006/ole">
            <mc:AlternateContent xmlns:mc="http://schemas.openxmlformats.org/markup-compatibility/2006">
              <mc:Choice xmlns:v="urn:schemas-microsoft-com:vml" Requires="v">
                <p:oleObj spid="_x0000_s3103" name="Equation" r:id="rId7" imgW="1803400" imgH="241300" progId="Equation.3">
                  <p:embed/>
                </p:oleObj>
              </mc:Choice>
              <mc:Fallback>
                <p:oleObj name="Equation" r:id="rId7" imgW="1803400" imgH="241300" progId="Equation.3">
                  <p:embed/>
                  <p:pic>
                    <p:nvPicPr>
                      <p:cNvPr id="9" name="Object 8"/>
                      <p:cNvPicPr/>
                      <p:nvPr/>
                    </p:nvPicPr>
                    <p:blipFill>
                      <a:blip r:embed="rId8"/>
                      <a:stretch>
                        <a:fillRect/>
                      </a:stretch>
                    </p:blipFill>
                    <p:spPr>
                      <a:xfrm>
                        <a:off x="457200" y="3276600"/>
                        <a:ext cx="3530600" cy="4730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32782323"/>
              </p:ext>
            </p:extLst>
          </p:nvPr>
        </p:nvGraphicFramePr>
        <p:xfrm>
          <a:off x="445095" y="3896081"/>
          <a:ext cx="6986588" cy="473075"/>
        </p:xfrm>
        <a:graphic>
          <a:graphicData uri="http://schemas.openxmlformats.org/presentationml/2006/ole">
            <mc:AlternateContent xmlns:mc="http://schemas.openxmlformats.org/markup-compatibility/2006">
              <mc:Choice xmlns:v="urn:schemas-microsoft-com:vml" Requires="v">
                <p:oleObj spid="_x0000_s3104" name="Equation" r:id="rId9" imgW="3568700" imgH="241300" progId="Equation.DSMT4">
                  <p:embed/>
                </p:oleObj>
              </mc:Choice>
              <mc:Fallback>
                <p:oleObj name="Equation" r:id="rId9" imgW="3568700" imgH="241300" progId="Equation.DSMT4">
                  <p:embed/>
                  <p:pic>
                    <p:nvPicPr>
                      <p:cNvPr id="10" name="Object 9"/>
                      <p:cNvPicPr/>
                      <p:nvPr/>
                    </p:nvPicPr>
                    <p:blipFill>
                      <a:blip r:embed="rId10"/>
                      <a:stretch>
                        <a:fillRect/>
                      </a:stretch>
                    </p:blipFill>
                    <p:spPr>
                      <a:xfrm>
                        <a:off x="445095" y="3896081"/>
                        <a:ext cx="6986588" cy="473075"/>
                      </a:xfrm>
                      <a:prstGeom prst="rect">
                        <a:avLst/>
                      </a:prstGeom>
                    </p:spPr>
                  </p:pic>
                </p:oleObj>
              </mc:Fallback>
            </mc:AlternateContent>
          </a:graphicData>
        </a:graphic>
      </p:graphicFrame>
      <p:pic>
        <p:nvPicPr>
          <p:cNvPr id="11" name="Picture 10" descr="photo.JPG"/>
          <p:cNvPicPr>
            <a:picLocks noChangeAspect="1"/>
          </p:cNvPicPr>
          <p:nvPr/>
        </p:nvPicPr>
        <p:blipFill rotWithShape="1">
          <a:blip r:embed="rId11">
            <a:extLst>
              <a:ext uri="{28A0092B-C50C-407E-A947-70E740481C1C}">
                <a14:useLocalDpi xmlns:a14="http://schemas.microsoft.com/office/drawing/2010/main" val="0"/>
              </a:ext>
            </a:extLst>
          </a:blip>
          <a:srcRect l="3457" t="41250" r="5009" b="26408"/>
          <a:stretch/>
        </p:blipFill>
        <p:spPr>
          <a:xfrm>
            <a:off x="1066800" y="4419600"/>
            <a:ext cx="7439949" cy="1971554"/>
          </a:xfrm>
          <a:prstGeom prst="rect">
            <a:avLst/>
          </a:prstGeom>
        </p:spPr>
      </p:pic>
    </p:spTree>
    <p:extLst>
      <p:ext uri="{BB962C8B-B14F-4D97-AF65-F5344CB8AC3E}">
        <p14:creationId xmlns:p14="http://schemas.microsoft.com/office/powerpoint/2010/main" val="6976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Surviving Terms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50</a:t>
            </a:fld>
            <a:endParaRPr lang="en-US"/>
          </a:p>
        </p:txBody>
      </p:sp>
      <p:pic>
        <p:nvPicPr>
          <p:cNvPr id="6" name="Picture 5" descr="photo.JPG"/>
          <p:cNvPicPr>
            <a:picLocks noChangeAspect="1"/>
          </p:cNvPicPr>
          <p:nvPr/>
        </p:nvPicPr>
        <p:blipFill rotWithShape="1">
          <a:blip r:embed="rId2">
            <a:extLst>
              <a:ext uri="{28A0092B-C50C-407E-A947-70E740481C1C}">
                <a14:useLocalDpi xmlns:a14="http://schemas.microsoft.com/office/drawing/2010/main" val="0"/>
              </a:ext>
            </a:extLst>
          </a:blip>
          <a:srcRect l="12691" t="29535" r="21461" b="8043"/>
          <a:stretch/>
        </p:blipFill>
        <p:spPr>
          <a:xfrm>
            <a:off x="838200" y="1295400"/>
            <a:ext cx="7239000" cy="5146785"/>
          </a:xfrm>
          <a:prstGeom prst="rect">
            <a:avLst/>
          </a:prstGeom>
        </p:spPr>
      </p:pic>
    </p:spTree>
    <p:extLst>
      <p:ext uri="{BB962C8B-B14F-4D97-AF65-F5344CB8AC3E}">
        <p14:creationId xmlns:p14="http://schemas.microsoft.com/office/powerpoint/2010/main" val="2098294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Corresponding Diagrams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51</a:t>
            </a:fld>
            <a:endParaRPr lang="en-US"/>
          </a:p>
        </p:txBody>
      </p:sp>
      <p:pic>
        <p:nvPicPr>
          <p:cNvPr id="6" name="Picture 5" descr="photo.JPG"/>
          <p:cNvPicPr>
            <a:picLocks noChangeAspect="1"/>
          </p:cNvPicPr>
          <p:nvPr/>
        </p:nvPicPr>
        <p:blipFill rotWithShape="1">
          <a:blip r:embed="rId2">
            <a:extLst>
              <a:ext uri="{28A0092B-C50C-407E-A947-70E740481C1C}">
                <a14:useLocalDpi xmlns:a14="http://schemas.microsoft.com/office/drawing/2010/main" val="0"/>
              </a:ext>
            </a:extLst>
          </a:blip>
          <a:srcRect l="13680" t="30812" r="7812"/>
          <a:stretch/>
        </p:blipFill>
        <p:spPr>
          <a:xfrm>
            <a:off x="683830" y="1295400"/>
            <a:ext cx="7774370" cy="5138604"/>
          </a:xfrm>
          <a:prstGeom prst="rect">
            <a:avLst/>
          </a:prstGeom>
        </p:spPr>
      </p:pic>
    </p:spTree>
    <p:extLst>
      <p:ext uri="{BB962C8B-B14F-4D97-AF65-F5344CB8AC3E}">
        <p14:creationId xmlns:p14="http://schemas.microsoft.com/office/powerpoint/2010/main" val="3374799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 Contributing Term</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52</a:t>
            </a:fld>
            <a:endParaRPr lang="en-US"/>
          </a:p>
        </p:txBody>
      </p:sp>
      <p:graphicFrame>
        <p:nvGraphicFramePr>
          <p:cNvPr id="6" name="Object 5"/>
          <p:cNvGraphicFramePr>
            <a:graphicFrameLocks noChangeAspect="1"/>
          </p:cNvGraphicFramePr>
          <p:nvPr/>
        </p:nvGraphicFramePr>
        <p:xfrm>
          <a:off x="228600" y="1447800"/>
          <a:ext cx="7683190" cy="990600"/>
        </p:xfrm>
        <a:graphic>
          <a:graphicData uri="http://schemas.openxmlformats.org/presentationml/2006/ole">
            <mc:AlternateContent xmlns:mc="http://schemas.openxmlformats.org/markup-compatibility/2006">
              <mc:Choice xmlns:v="urn:schemas-microsoft-com:vml" Requires="v">
                <p:oleObj spid="_x0000_s37931" name="Equation" r:id="rId3" imgW="4038600" imgH="520700" progId="Equation.DSMT4">
                  <p:embed/>
                </p:oleObj>
              </mc:Choice>
              <mc:Fallback>
                <p:oleObj name="Equation" r:id="rId3" imgW="4038600" imgH="520700" progId="Equation.DSMT4">
                  <p:embed/>
                  <p:pic>
                    <p:nvPicPr>
                      <p:cNvPr id="6" name="Object 5"/>
                      <p:cNvPicPr/>
                      <p:nvPr/>
                    </p:nvPicPr>
                    <p:blipFill>
                      <a:blip r:embed="rId4"/>
                      <a:stretch>
                        <a:fillRect/>
                      </a:stretch>
                    </p:blipFill>
                    <p:spPr>
                      <a:xfrm>
                        <a:off x="228600" y="1447800"/>
                        <a:ext cx="7683190" cy="990600"/>
                      </a:xfrm>
                      <a:prstGeom prst="rect">
                        <a:avLst/>
                      </a:prstGeom>
                    </p:spPr>
                  </p:pic>
                </p:oleObj>
              </mc:Fallback>
            </mc:AlternateContent>
          </a:graphicData>
        </a:graphic>
      </p:graphicFrame>
      <p:pic>
        <p:nvPicPr>
          <p:cNvPr id="7" name="Picture 6" descr="IMG_0231.jpg"/>
          <p:cNvPicPr>
            <a:picLocks noChangeAspect="1"/>
          </p:cNvPicPr>
          <p:nvPr/>
        </p:nvPicPr>
        <p:blipFill rotWithShape="1">
          <a:blip r:embed="rId5">
            <a:extLst>
              <a:ext uri="{28A0092B-C50C-407E-A947-70E740481C1C}">
                <a14:useLocalDpi xmlns:a14="http://schemas.microsoft.com/office/drawing/2010/main" val="0"/>
              </a:ext>
            </a:extLst>
          </a:blip>
          <a:srcRect l="13640" t="24299" r="18030" b="25098"/>
          <a:stretch/>
        </p:blipFill>
        <p:spPr>
          <a:xfrm rot="16200000">
            <a:off x="6364775" y="1922081"/>
            <a:ext cx="2720106" cy="2685944"/>
          </a:xfrm>
          <a:prstGeom prst="rect">
            <a:avLst/>
          </a:prstGeom>
        </p:spPr>
      </p:pic>
      <p:graphicFrame>
        <p:nvGraphicFramePr>
          <p:cNvPr id="8" name="Object 7"/>
          <p:cNvGraphicFramePr>
            <a:graphicFrameLocks noChangeAspect="1"/>
          </p:cNvGraphicFramePr>
          <p:nvPr/>
        </p:nvGraphicFramePr>
        <p:xfrm>
          <a:off x="254531" y="2514600"/>
          <a:ext cx="5855918" cy="1676400"/>
        </p:xfrm>
        <a:graphic>
          <a:graphicData uri="http://schemas.openxmlformats.org/presentationml/2006/ole">
            <mc:AlternateContent xmlns:mc="http://schemas.openxmlformats.org/markup-compatibility/2006">
              <mc:Choice xmlns:v="urn:schemas-microsoft-com:vml" Requires="v">
                <p:oleObj spid="_x0000_s37932" name="Equation" r:id="rId6" imgW="3238500" imgH="927100" progId="Equation.DSMT4">
                  <p:embed/>
                </p:oleObj>
              </mc:Choice>
              <mc:Fallback>
                <p:oleObj name="Equation" r:id="rId6" imgW="3238500" imgH="927100" progId="Equation.DSMT4">
                  <p:embed/>
                  <p:pic>
                    <p:nvPicPr>
                      <p:cNvPr id="8" name="Object 7"/>
                      <p:cNvPicPr/>
                      <p:nvPr/>
                    </p:nvPicPr>
                    <p:blipFill>
                      <a:blip r:embed="rId7"/>
                      <a:stretch>
                        <a:fillRect/>
                      </a:stretch>
                    </p:blipFill>
                    <p:spPr>
                      <a:xfrm>
                        <a:off x="254531" y="2514600"/>
                        <a:ext cx="5855918" cy="16764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54531" y="4191000"/>
          <a:ext cx="6237194" cy="838200"/>
        </p:xfrm>
        <a:graphic>
          <a:graphicData uri="http://schemas.openxmlformats.org/presentationml/2006/ole">
            <mc:AlternateContent xmlns:mc="http://schemas.openxmlformats.org/markup-compatibility/2006">
              <mc:Choice xmlns:v="urn:schemas-microsoft-com:vml" Requires="v">
                <p:oleObj spid="_x0000_s37933" name="Equation" r:id="rId8" imgW="3213100" imgH="431800" progId="Equation.DSMT4">
                  <p:embed/>
                </p:oleObj>
              </mc:Choice>
              <mc:Fallback>
                <p:oleObj name="Equation" r:id="rId8" imgW="3213100" imgH="431800" progId="Equation.DSMT4">
                  <p:embed/>
                  <p:pic>
                    <p:nvPicPr>
                      <p:cNvPr id="9" name="Object 8"/>
                      <p:cNvPicPr/>
                      <p:nvPr/>
                    </p:nvPicPr>
                    <p:blipFill>
                      <a:blip r:embed="rId9"/>
                      <a:stretch>
                        <a:fillRect/>
                      </a:stretch>
                    </p:blipFill>
                    <p:spPr>
                      <a:xfrm>
                        <a:off x="254531" y="4191000"/>
                        <a:ext cx="6237194" cy="8382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838700" y="3695700"/>
          <a:ext cx="114300" cy="165100"/>
        </p:xfrm>
        <a:graphic>
          <a:graphicData uri="http://schemas.openxmlformats.org/presentationml/2006/ole">
            <mc:AlternateContent xmlns:mc="http://schemas.openxmlformats.org/markup-compatibility/2006">
              <mc:Choice xmlns:v="urn:schemas-microsoft-com:vml" Requires="v">
                <p:oleObj spid="_x0000_s37934" name="Equation" r:id="rId10" imgW="114300" imgH="165100" progId="Equation.3">
                  <p:embed/>
                </p:oleObj>
              </mc:Choice>
              <mc:Fallback>
                <p:oleObj name="Equation" r:id="rId10" imgW="114300" imgH="165100" progId="Equation.3">
                  <p:embed/>
                  <p:pic>
                    <p:nvPicPr>
                      <p:cNvPr id="11" name="Object 10"/>
                      <p:cNvPicPr/>
                      <p:nvPr/>
                    </p:nvPicPr>
                    <p:blipFill>
                      <a:blip r:embed="rId11"/>
                      <a:stretch>
                        <a:fillRect/>
                      </a:stretch>
                    </p:blipFill>
                    <p:spPr>
                      <a:xfrm>
                        <a:off x="4838700" y="3695700"/>
                        <a:ext cx="114300" cy="1651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838700" y="3695700"/>
          <a:ext cx="114300" cy="165100"/>
        </p:xfrm>
        <a:graphic>
          <a:graphicData uri="http://schemas.openxmlformats.org/presentationml/2006/ole">
            <mc:AlternateContent xmlns:mc="http://schemas.openxmlformats.org/markup-compatibility/2006">
              <mc:Choice xmlns:v="urn:schemas-microsoft-com:vml" Requires="v">
                <p:oleObj spid="_x0000_s37935" name="Equation" r:id="rId12" imgW="114300" imgH="165100" progId="Equation.3">
                  <p:embed/>
                </p:oleObj>
              </mc:Choice>
              <mc:Fallback>
                <p:oleObj name="Equation" r:id="rId12" imgW="114300" imgH="165100" progId="Equation.3">
                  <p:embed/>
                  <p:pic>
                    <p:nvPicPr>
                      <p:cNvPr id="12" name="Object 11"/>
                      <p:cNvPicPr/>
                      <p:nvPr/>
                    </p:nvPicPr>
                    <p:blipFill>
                      <a:blip r:embed="rId13"/>
                      <a:stretch>
                        <a:fillRect/>
                      </a:stretch>
                    </p:blipFill>
                    <p:spPr>
                      <a:xfrm>
                        <a:off x="4838700" y="3695700"/>
                        <a:ext cx="114300" cy="1651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23850" y="5105400"/>
          <a:ext cx="6000750" cy="1350169"/>
        </p:xfrm>
        <a:graphic>
          <a:graphicData uri="http://schemas.openxmlformats.org/presentationml/2006/ole">
            <mc:AlternateContent xmlns:mc="http://schemas.openxmlformats.org/markup-compatibility/2006">
              <mc:Choice xmlns:v="urn:schemas-microsoft-com:vml" Requires="v">
                <p:oleObj spid="_x0000_s37936" name="Equation" r:id="rId14" imgW="3048000" imgH="685800" progId="Equation.DSMT4">
                  <p:embed/>
                </p:oleObj>
              </mc:Choice>
              <mc:Fallback>
                <p:oleObj name="Equation" r:id="rId14" imgW="3048000" imgH="685800" progId="Equation.DSMT4">
                  <p:embed/>
                  <p:pic>
                    <p:nvPicPr>
                      <p:cNvPr id="13" name="Object 12"/>
                      <p:cNvPicPr/>
                      <p:nvPr/>
                    </p:nvPicPr>
                    <p:blipFill>
                      <a:blip r:embed="rId15"/>
                      <a:stretch>
                        <a:fillRect/>
                      </a:stretch>
                    </p:blipFill>
                    <p:spPr>
                      <a:xfrm>
                        <a:off x="323850" y="5105400"/>
                        <a:ext cx="6000750" cy="1350169"/>
                      </a:xfrm>
                      <a:prstGeom prst="rect">
                        <a:avLst/>
                      </a:prstGeom>
                    </p:spPr>
                  </p:pic>
                </p:oleObj>
              </mc:Fallback>
            </mc:AlternateContent>
          </a:graphicData>
        </a:graphic>
      </p:graphicFrame>
    </p:spTree>
    <p:extLst>
      <p:ext uri="{BB962C8B-B14F-4D97-AF65-F5344CB8AC3E}">
        <p14:creationId xmlns:p14="http://schemas.microsoft.com/office/powerpoint/2010/main" val="39566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Feynman Rules for ABC Theory</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53</a:t>
            </a:fld>
            <a:endParaRPr lang="en-US"/>
          </a:p>
        </p:txBody>
      </p:sp>
      <p:graphicFrame>
        <p:nvGraphicFramePr>
          <p:cNvPr id="6" name="Object 5"/>
          <p:cNvGraphicFramePr>
            <a:graphicFrameLocks noChangeAspect="1"/>
          </p:cNvGraphicFramePr>
          <p:nvPr/>
        </p:nvGraphicFramePr>
        <p:xfrm>
          <a:off x="380999" y="1524000"/>
          <a:ext cx="5667375" cy="533400"/>
        </p:xfrm>
        <a:graphic>
          <a:graphicData uri="http://schemas.openxmlformats.org/presentationml/2006/ole">
            <mc:AlternateContent xmlns:mc="http://schemas.openxmlformats.org/markup-compatibility/2006">
              <mc:Choice xmlns:v="urn:schemas-microsoft-com:vml" Requires="v">
                <p:oleObj spid="_x0000_s38934" name="Equation" r:id="rId3" imgW="2159000" imgH="203200" progId="Equation.DSMT4">
                  <p:embed/>
                </p:oleObj>
              </mc:Choice>
              <mc:Fallback>
                <p:oleObj name="Equation" r:id="rId3" imgW="2159000" imgH="203200" progId="Equation.DSMT4">
                  <p:embed/>
                  <p:pic>
                    <p:nvPicPr>
                      <p:cNvPr id="6" name="Object 5"/>
                      <p:cNvPicPr/>
                      <p:nvPr/>
                    </p:nvPicPr>
                    <p:blipFill>
                      <a:blip r:embed="rId4"/>
                      <a:stretch>
                        <a:fillRect/>
                      </a:stretch>
                    </p:blipFill>
                    <p:spPr>
                      <a:xfrm>
                        <a:off x="380999" y="1524000"/>
                        <a:ext cx="5667375" cy="5334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2718" y="2057400"/>
          <a:ext cx="7091082" cy="1066800"/>
        </p:xfrm>
        <a:graphic>
          <a:graphicData uri="http://schemas.openxmlformats.org/presentationml/2006/ole">
            <mc:AlternateContent xmlns:mc="http://schemas.openxmlformats.org/markup-compatibility/2006">
              <mc:Choice xmlns:v="urn:schemas-microsoft-com:vml" Requires="v">
                <p:oleObj spid="_x0000_s38935" name="Equation" r:id="rId5" imgW="2870200" imgH="431800" progId="Equation.DSMT4">
                  <p:embed/>
                </p:oleObj>
              </mc:Choice>
              <mc:Fallback>
                <p:oleObj name="Equation" r:id="rId5" imgW="2870200" imgH="431800" progId="Equation.DSMT4">
                  <p:embed/>
                  <p:pic>
                    <p:nvPicPr>
                      <p:cNvPr id="7" name="Object 6"/>
                      <p:cNvPicPr/>
                      <p:nvPr/>
                    </p:nvPicPr>
                    <p:blipFill>
                      <a:blip r:embed="rId6"/>
                      <a:stretch>
                        <a:fillRect/>
                      </a:stretch>
                    </p:blipFill>
                    <p:spPr>
                      <a:xfrm>
                        <a:off x="452718" y="2057400"/>
                        <a:ext cx="7091082" cy="10668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927100" y="5486400"/>
          <a:ext cx="7150100" cy="838200"/>
        </p:xfrm>
        <a:graphic>
          <a:graphicData uri="http://schemas.openxmlformats.org/presentationml/2006/ole">
            <mc:AlternateContent xmlns:mc="http://schemas.openxmlformats.org/markup-compatibility/2006">
              <mc:Choice xmlns:v="urn:schemas-microsoft-com:vml" Requires="v">
                <p:oleObj spid="_x0000_s38936" name="Equation" r:id="rId7" imgW="3683000" imgH="431800" progId="Equation.3">
                  <p:embed/>
                </p:oleObj>
              </mc:Choice>
              <mc:Fallback>
                <p:oleObj name="Equation" r:id="rId7" imgW="3683000" imgH="431800" progId="Equation.3">
                  <p:embed/>
                  <p:pic>
                    <p:nvPicPr>
                      <p:cNvPr id="8" name="Object 7"/>
                      <p:cNvPicPr/>
                      <p:nvPr/>
                    </p:nvPicPr>
                    <p:blipFill>
                      <a:blip r:embed="rId8"/>
                      <a:stretch>
                        <a:fillRect/>
                      </a:stretch>
                    </p:blipFill>
                    <p:spPr>
                      <a:xfrm>
                        <a:off x="927100" y="5486400"/>
                        <a:ext cx="7150100" cy="838200"/>
                      </a:xfrm>
                      <a:prstGeom prst="rect">
                        <a:avLst/>
                      </a:prstGeom>
                    </p:spPr>
                  </p:pic>
                </p:oleObj>
              </mc:Fallback>
            </mc:AlternateContent>
          </a:graphicData>
        </a:graphic>
      </p:graphicFrame>
      <p:pic>
        <p:nvPicPr>
          <p:cNvPr id="9" name="Picture 8" descr="IMG_0232.jpg"/>
          <p:cNvPicPr>
            <a:picLocks noChangeAspect="1"/>
          </p:cNvPicPr>
          <p:nvPr/>
        </p:nvPicPr>
        <p:blipFill rotWithShape="1">
          <a:blip r:embed="rId9">
            <a:extLst>
              <a:ext uri="{28A0092B-C50C-407E-A947-70E740481C1C}">
                <a14:useLocalDpi xmlns:a14="http://schemas.microsoft.com/office/drawing/2010/main" val="0"/>
              </a:ext>
            </a:extLst>
          </a:blip>
          <a:srcRect l="13640" t="10889" r="35911" b="2909"/>
          <a:stretch/>
        </p:blipFill>
        <p:spPr>
          <a:xfrm rot="16200000">
            <a:off x="2116645" y="1986589"/>
            <a:ext cx="1899172" cy="4326796"/>
          </a:xfrm>
          <a:prstGeom prst="rect">
            <a:avLst/>
          </a:prstGeom>
        </p:spPr>
      </p:pic>
    </p:spTree>
    <p:extLst>
      <p:ext uri="{BB962C8B-B14F-4D97-AF65-F5344CB8AC3E}">
        <p14:creationId xmlns:p14="http://schemas.microsoft.com/office/powerpoint/2010/main" val="3054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Decay Rate – Life Time</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54</a:t>
            </a:fld>
            <a:endParaRPr lang="en-US"/>
          </a:p>
        </p:txBody>
      </p:sp>
      <p:graphicFrame>
        <p:nvGraphicFramePr>
          <p:cNvPr id="6" name="Object 5"/>
          <p:cNvGraphicFramePr>
            <a:graphicFrameLocks noChangeAspect="1"/>
          </p:cNvGraphicFramePr>
          <p:nvPr/>
        </p:nvGraphicFramePr>
        <p:xfrm>
          <a:off x="152399" y="1295400"/>
          <a:ext cx="8525435" cy="914400"/>
        </p:xfrm>
        <a:graphic>
          <a:graphicData uri="http://schemas.openxmlformats.org/presentationml/2006/ole">
            <mc:AlternateContent xmlns:mc="http://schemas.openxmlformats.org/markup-compatibility/2006">
              <mc:Choice xmlns:v="urn:schemas-microsoft-com:vml" Requires="v">
                <p:oleObj spid="_x0000_s39986" name="Equation" r:id="rId3" imgW="4025900" imgH="431800" progId="Equation.DSMT4">
                  <p:embed/>
                </p:oleObj>
              </mc:Choice>
              <mc:Fallback>
                <p:oleObj name="Equation" r:id="rId3" imgW="4025900" imgH="431800" progId="Equation.DSMT4">
                  <p:embed/>
                  <p:pic>
                    <p:nvPicPr>
                      <p:cNvPr id="6" name="Object 5"/>
                      <p:cNvPicPr/>
                      <p:nvPr/>
                    </p:nvPicPr>
                    <p:blipFill>
                      <a:blip r:embed="rId4"/>
                      <a:stretch>
                        <a:fillRect/>
                      </a:stretch>
                    </p:blipFill>
                    <p:spPr>
                      <a:xfrm>
                        <a:off x="152399" y="1295400"/>
                        <a:ext cx="8525435" cy="9144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52400" y="2227748"/>
          <a:ext cx="8734048" cy="515452"/>
        </p:xfrm>
        <a:graphic>
          <a:graphicData uri="http://schemas.openxmlformats.org/presentationml/2006/ole">
            <mc:AlternateContent xmlns:mc="http://schemas.openxmlformats.org/markup-compatibility/2006">
              <mc:Choice xmlns:v="urn:schemas-microsoft-com:vml" Requires="v">
                <p:oleObj spid="_x0000_s39987" name="Equation" r:id="rId5" imgW="3873500" imgH="228600" progId="Equation.DSMT4">
                  <p:embed/>
                </p:oleObj>
              </mc:Choice>
              <mc:Fallback>
                <p:oleObj name="Equation" r:id="rId5" imgW="3873500" imgH="228600" progId="Equation.DSMT4">
                  <p:embed/>
                  <p:pic>
                    <p:nvPicPr>
                      <p:cNvPr id="7" name="Object 6"/>
                      <p:cNvPicPr/>
                      <p:nvPr/>
                    </p:nvPicPr>
                    <p:blipFill>
                      <a:blip r:embed="rId6"/>
                      <a:stretch>
                        <a:fillRect/>
                      </a:stretch>
                    </p:blipFill>
                    <p:spPr>
                      <a:xfrm>
                        <a:off x="152400" y="2227748"/>
                        <a:ext cx="8734048" cy="515452"/>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52400" y="2792413"/>
          <a:ext cx="8393113" cy="1349375"/>
        </p:xfrm>
        <a:graphic>
          <a:graphicData uri="http://schemas.openxmlformats.org/presentationml/2006/ole">
            <mc:AlternateContent xmlns:mc="http://schemas.openxmlformats.org/markup-compatibility/2006">
              <mc:Choice xmlns:v="urn:schemas-microsoft-com:vml" Requires="v">
                <p:oleObj spid="_x0000_s39988" name="Equation" r:id="rId7" imgW="3949700" imgH="635000" progId="Equation.DSMT4">
                  <p:embed/>
                </p:oleObj>
              </mc:Choice>
              <mc:Fallback>
                <p:oleObj name="Equation" r:id="rId7" imgW="3949700" imgH="635000" progId="Equation.DSMT4">
                  <p:embed/>
                  <p:pic>
                    <p:nvPicPr>
                      <p:cNvPr id="8" name="Object 7"/>
                      <p:cNvPicPr/>
                      <p:nvPr/>
                    </p:nvPicPr>
                    <p:blipFill>
                      <a:blip r:embed="rId8"/>
                      <a:stretch>
                        <a:fillRect/>
                      </a:stretch>
                    </p:blipFill>
                    <p:spPr>
                      <a:xfrm>
                        <a:off x="152400" y="2792413"/>
                        <a:ext cx="8393113" cy="1349375"/>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52400" y="3886200"/>
          <a:ext cx="7737389" cy="990600"/>
        </p:xfrm>
        <a:graphic>
          <a:graphicData uri="http://schemas.openxmlformats.org/presentationml/2006/ole">
            <mc:AlternateContent xmlns:mc="http://schemas.openxmlformats.org/markup-compatibility/2006">
              <mc:Choice xmlns:v="urn:schemas-microsoft-com:vml" Requires="v">
                <p:oleObj spid="_x0000_s39989" name="Equation" r:id="rId9" imgW="3670300" imgH="469900" progId="Equation.DSMT4">
                  <p:embed/>
                </p:oleObj>
              </mc:Choice>
              <mc:Fallback>
                <p:oleObj name="Equation" r:id="rId9" imgW="3670300" imgH="469900" progId="Equation.DSMT4">
                  <p:embed/>
                  <p:pic>
                    <p:nvPicPr>
                      <p:cNvPr id="9" name="Object 8"/>
                      <p:cNvPicPr/>
                      <p:nvPr/>
                    </p:nvPicPr>
                    <p:blipFill>
                      <a:blip r:embed="rId10"/>
                      <a:stretch>
                        <a:fillRect/>
                      </a:stretch>
                    </p:blipFill>
                    <p:spPr>
                      <a:xfrm>
                        <a:off x="152400" y="3886200"/>
                        <a:ext cx="7737389" cy="9906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28600" y="5334000"/>
          <a:ext cx="4478338" cy="838200"/>
        </p:xfrm>
        <a:graphic>
          <a:graphicData uri="http://schemas.openxmlformats.org/presentationml/2006/ole">
            <mc:AlternateContent xmlns:mc="http://schemas.openxmlformats.org/markup-compatibility/2006">
              <mc:Choice xmlns:v="urn:schemas-microsoft-com:vml" Requires="v">
                <p:oleObj spid="_x0000_s39990" name="Equation" r:id="rId11" imgW="2374900" imgH="444500" progId="Equation.DSMT4">
                  <p:embed/>
                </p:oleObj>
              </mc:Choice>
              <mc:Fallback>
                <p:oleObj name="Equation" r:id="rId11" imgW="2374900" imgH="444500" progId="Equation.DSMT4">
                  <p:embed/>
                  <p:pic>
                    <p:nvPicPr>
                      <p:cNvPr id="10" name="Object 9"/>
                      <p:cNvPicPr/>
                      <p:nvPr/>
                    </p:nvPicPr>
                    <p:blipFill>
                      <a:blip r:embed="rId12"/>
                      <a:stretch>
                        <a:fillRect/>
                      </a:stretch>
                    </p:blipFill>
                    <p:spPr>
                      <a:xfrm>
                        <a:off x="228600" y="5334000"/>
                        <a:ext cx="4478338" cy="8382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109210" y="5105400"/>
          <a:ext cx="1592580" cy="1320677"/>
        </p:xfrm>
        <a:graphic>
          <a:graphicData uri="http://schemas.openxmlformats.org/presentationml/2006/ole">
            <mc:AlternateContent xmlns:mc="http://schemas.openxmlformats.org/markup-compatibility/2006">
              <mc:Choice xmlns:v="urn:schemas-microsoft-com:vml" Requires="v">
                <p:oleObj spid="_x0000_s39991" name="Equation" r:id="rId13" imgW="520700" imgH="431800" progId="Equation.DSMT4">
                  <p:embed/>
                </p:oleObj>
              </mc:Choice>
              <mc:Fallback>
                <p:oleObj name="Equation" r:id="rId13" imgW="520700" imgH="431800" progId="Equation.DSMT4">
                  <p:embed/>
                  <p:pic>
                    <p:nvPicPr>
                      <p:cNvPr id="11" name="Object 10"/>
                      <p:cNvPicPr/>
                      <p:nvPr/>
                    </p:nvPicPr>
                    <p:blipFill>
                      <a:blip r:embed="rId14"/>
                      <a:stretch>
                        <a:fillRect/>
                      </a:stretch>
                    </p:blipFill>
                    <p:spPr>
                      <a:xfrm>
                        <a:off x="5109210" y="5105400"/>
                        <a:ext cx="1592580" cy="1320677"/>
                      </a:xfrm>
                      <a:prstGeom prst="rect">
                        <a:avLst/>
                      </a:prstGeom>
                      <a:ln>
                        <a:solidFill>
                          <a:srgbClr val="0000FF"/>
                        </a:solidFill>
                      </a:ln>
                    </p:spPr>
                  </p:pic>
                </p:oleObj>
              </mc:Fallback>
            </mc:AlternateContent>
          </a:graphicData>
        </a:graphic>
      </p:graphicFrame>
      <p:graphicFrame>
        <p:nvGraphicFramePr>
          <p:cNvPr id="12" name="Object 11"/>
          <p:cNvGraphicFramePr>
            <a:graphicFrameLocks noChangeAspect="1"/>
          </p:cNvGraphicFramePr>
          <p:nvPr/>
        </p:nvGraphicFramePr>
        <p:xfrm>
          <a:off x="6924635" y="5145894"/>
          <a:ext cx="2055233" cy="1278255"/>
        </p:xfrm>
        <a:graphic>
          <a:graphicData uri="http://schemas.openxmlformats.org/presentationml/2006/ole">
            <mc:AlternateContent xmlns:mc="http://schemas.openxmlformats.org/markup-compatibility/2006">
              <mc:Choice xmlns:v="urn:schemas-microsoft-com:vml" Requires="v">
                <p:oleObj spid="_x0000_s39992" name="Equation" r:id="rId15" imgW="1041400" imgH="647700" progId="Equation.DSMT4">
                  <p:embed/>
                </p:oleObj>
              </mc:Choice>
              <mc:Fallback>
                <p:oleObj name="Equation" r:id="rId15" imgW="1041400" imgH="647700" progId="Equation.DSMT4">
                  <p:embed/>
                  <p:pic>
                    <p:nvPicPr>
                      <p:cNvPr id="12" name="Object 11"/>
                      <p:cNvPicPr/>
                      <p:nvPr/>
                    </p:nvPicPr>
                    <p:blipFill>
                      <a:blip r:embed="rId16"/>
                      <a:stretch>
                        <a:fillRect/>
                      </a:stretch>
                    </p:blipFill>
                    <p:spPr>
                      <a:xfrm>
                        <a:off x="6924635" y="5145894"/>
                        <a:ext cx="2055233" cy="1278255"/>
                      </a:xfrm>
                      <a:prstGeom prst="rect">
                        <a:avLst/>
                      </a:prstGeom>
                      <a:ln>
                        <a:solidFill>
                          <a:srgbClr val="0000FF"/>
                        </a:solidFill>
                      </a:ln>
                    </p:spPr>
                  </p:pic>
                </p:oleObj>
              </mc:Fallback>
            </mc:AlternateContent>
          </a:graphicData>
        </a:graphic>
      </p:graphicFrame>
    </p:spTree>
    <p:extLst>
      <p:ext uri="{BB962C8B-B14F-4D97-AF65-F5344CB8AC3E}">
        <p14:creationId xmlns:p14="http://schemas.microsoft.com/office/powerpoint/2010/main" val="35071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Golden Rule for Decays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55</a:t>
            </a:fld>
            <a:endParaRPr lang="en-US"/>
          </a:p>
        </p:txBody>
      </p:sp>
      <p:graphicFrame>
        <p:nvGraphicFramePr>
          <p:cNvPr id="6" name="Object 5"/>
          <p:cNvGraphicFramePr>
            <a:graphicFrameLocks noChangeAspect="1"/>
          </p:cNvGraphicFramePr>
          <p:nvPr/>
        </p:nvGraphicFramePr>
        <p:xfrm>
          <a:off x="435104" y="1295400"/>
          <a:ext cx="8267700" cy="533400"/>
        </p:xfrm>
        <a:graphic>
          <a:graphicData uri="http://schemas.openxmlformats.org/presentationml/2006/ole">
            <mc:AlternateContent xmlns:mc="http://schemas.openxmlformats.org/markup-compatibility/2006">
              <mc:Choice xmlns:v="urn:schemas-microsoft-com:vml" Requires="v">
                <p:oleObj spid="_x0000_s41010" name="Equation" r:id="rId3" imgW="3149600" imgH="203200" progId="Equation.DSMT4">
                  <p:embed/>
                </p:oleObj>
              </mc:Choice>
              <mc:Fallback>
                <p:oleObj name="Equation" r:id="rId3" imgW="3149600" imgH="203200" progId="Equation.DSMT4">
                  <p:embed/>
                  <p:pic>
                    <p:nvPicPr>
                      <p:cNvPr id="6" name="Object 5"/>
                      <p:cNvPicPr/>
                      <p:nvPr/>
                    </p:nvPicPr>
                    <p:blipFill>
                      <a:blip r:embed="rId4"/>
                      <a:stretch>
                        <a:fillRect/>
                      </a:stretch>
                    </p:blipFill>
                    <p:spPr>
                      <a:xfrm>
                        <a:off x="435104" y="1295400"/>
                        <a:ext cx="8267700" cy="5334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8588" y="1981200"/>
          <a:ext cx="8902700" cy="914400"/>
        </p:xfrm>
        <a:graphic>
          <a:graphicData uri="http://schemas.openxmlformats.org/presentationml/2006/ole">
            <mc:AlternateContent xmlns:mc="http://schemas.openxmlformats.org/markup-compatibility/2006">
              <mc:Choice xmlns:v="urn:schemas-microsoft-com:vml" Requires="v">
                <p:oleObj spid="_x0000_s41011" name="Equation" r:id="rId5" imgW="4699000" imgH="482600" progId="Equation.DSMT4">
                  <p:embed/>
                </p:oleObj>
              </mc:Choice>
              <mc:Fallback>
                <p:oleObj name="Equation" r:id="rId5" imgW="4699000" imgH="482600" progId="Equation.DSMT4">
                  <p:embed/>
                  <p:pic>
                    <p:nvPicPr>
                      <p:cNvPr id="7" name="Object 6"/>
                      <p:cNvPicPr/>
                      <p:nvPr/>
                    </p:nvPicPr>
                    <p:blipFill>
                      <a:blip r:embed="rId6"/>
                      <a:stretch>
                        <a:fillRect/>
                      </a:stretch>
                    </p:blipFill>
                    <p:spPr>
                      <a:xfrm>
                        <a:off x="128588" y="1981200"/>
                        <a:ext cx="8902700" cy="914400"/>
                      </a:xfrm>
                      <a:prstGeom prst="rect">
                        <a:avLst/>
                      </a:prstGeom>
                      <a:ln>
                        <a:solidFill>
                          <a:srgbClr val="0000FF"/>
                        </a:solidFill>
                      </a:ln>
                    </p:spPr>
                  </p:pic>
                </p:oleObj>
              </mc:Fallback>
            </mc:AlternateContent>
          </a:graphicData>
        </a:graphic>
      </p:graphicFrame>
      <p:graphicFrame>
        <p:nvGraphicFramePr>
          <p:cNvPr id="8" name="Object 7"/>
          <p:cNvGraphicFramePr>
            <a:graphicFrameLocks noChangeAspect="1"/>
          </p:cNvGraphicFramePr>
          <p:nvPr/>
        </p:nvGraphicFramePr>
        <p:xfrm>
          <a:off x="759157" y="3888134"/>
          <a:ext cx="7546643" cy="1085476"/>
        </p:xfrm>
        <a:graphic>
          <a:graphicData uri="http://schemas.openxmlformats.org/presentationml/2006/ole">
            <mc:AlternateContent xmlns:mc="http://schemas.openxmlformats.org/markup-compatibility/2006">
              <mc:Choice xmlns:v="urn:schemas-microsoft-com:vml" Requires="v">
                <p:oleObj spid="_x0000_s41012" name="Equation" r:id="rId7" imgW="3708400" imgH="533400" progId="Equation.DSMT4">
                  <p:embed/>
                </p:oleObj>
              </mc:Choice>
              <mc:Fallback>
                <p:oleObj name="Equation" r:id="rId7" imgW="3708400" imgH="533400" progId="Equation.DSMT4">
                  <p:embed/>
                  <p:pic>
                    <p:nvPicPr>
                      <p:cNvPr id="8" name="Object 7"/>
                      <p:cNvPicPr/>
                      <p:nvPr/>
                    </p:nvPicPr>
                    <p:blipFill>
                      <a:blip r:embed="rId8"/>
                      <a:stretch>
                        <a:fillRect/>
                      </a:stretch>
                    </p:blipFill>
                    <p:spPr>
                      <a:xfrm>
                        <a:off x="759157" y="3888134"/>
                        <a:ext cx="7546643" cy="108547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28600" y="4650134"/>
          <a:ext cx="7113531" cy="455266"/>
        </p:xfrm>
        <a:graphic>
          <a:graphicData uri="http://schemas.openxmlformats.org/presentationml/2006/ole">
            <mc:AlternateContent xmlns:mc="http://schemas.openxmlformats.org/markup-compatibility/2006">
              <mc:Choice xmlns:v="urn:schemas-microsoft-com:vml" Requires="v">
                <p:oleObj spid="_x0000_s41013" name="Equation" r:id="rId9" imgW="3175000" imgH="203200" progId="Equation.DSMT4">
                  <p:embed/>
                </p:oleObj>
              </mc:Choice>
              <mc:Fallback>
                <p:oleObj name="Equation" r:id="rId9" imgW="3175000" imgH="203200" progId="Equation.DSMT4">
                  <p:embed/>
                  <p:pic>
                    <p:nvPicPr>
                      <p:cNvPr id="9" name="Object 8"/>
                      <p:cNvPicPr/>
                      <p:nvPr/>
                    </p:nvPicPr>
                    <p:blipFill>
                      <a:blip r:embed="rId10"/>
                      <a:stretch>
                        <a:fillRect/>
                      </a:stretch>
                    </p:blipFill>
                    <p:spPr>
                      <a:xfrm>
                        <a:off x="228600" y="4650134"/>
                        <a:ext cx="7113531" cy="455266"/>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33399" y="5125275"/>
          <a:ext cx="7940675" cy="589725"/>
        </p:xfrm>
        <a:graphic>
          <a:graphicData uri="http://schemas.openxmlformats.org/presentationml/2006/ole">
            <mc:AlternateContent xmlns:mc="http://schemas.openxmlformats.org/markup-compatibility/2006">
              <mc:Choice xmlns:v="urn:schemas-microsoft-com:vml" Requires="v">
                <p:oleObj spid="_x0000_s41014" name="Equation" r:id="rId11" imgW="3759200" imgH="279400" progId="Equation.DSMT4">
                  <p:embed/>
                </p:oleObj>
              </mc:Choice>
              <mc:Fallback>
                <p:oleObj name="Equation" r:id="rId11" imgW="3759200" imgH="279400" progId="Equation.DSMT4">
                  <p:embed/>
                  <p:pic>
                    <p:nvPicPr>
                      <p:cNvPr id="10" name="Object 9"/>
                      <p:cNvPicPr/>
                      <p:nvPr/>
                    </p:nvPicPr>
                    <p:blipFill>
                      <a:blip r:embed="rId12"/>
                      <a:stretch>
                        <a:fillRect/>
                      </a:stretch>
                    </p:blipFill>
                    <p:spPr>
                      <a:xfrm>
                        <a:off x="533399" y="5125275"/>
                        <a:ext cx="7940675" cy="5897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33400" y="5665788"/>
          <a:ext cx="6262687" cy="658812"/>
        </p:xfrm>
        <a:graphic>
          <a:graphicData uri="http://schemas.openxmlformats.org/presentationml/2006/ole">
            <mc:AlternateContent xmlns:mc="http://schemas.openxmlformats.org/markup-compatibility/2006">
              <mc:Choice xmlns:v="urn:schemas-microsoft-com:vml" Requires="v">
                <p:oleObj spid="_x0000_s41015" name="Equation" r:id="rId13" imgW="2654300" imgH="279400" progId="Equation.DSMT4">
                  <p:embed/>
                </p:oleObj>
              </mc:Choice>
              <mc:Fallback>
                <p:oleObj name="Equation" r:id="rId13" imgW="2654300" imgH="279400" progId="Equation.DSMT4">
                  <p:embed/>
                  <p:pic>
                    <p:nvPicPr>
                      <p:cNvPr id="11" name="Object 10"/>
                      <p:cNvPicPr/>
                      <p:nvPr/>
                    </p:nvPicPr>
                    <p:blipFill>
                      <a:blip r:embed="rId14"/>
                      <a:stretch>
                        <a:fillRect/>
                      </a:stretch>
                    </p:blipFill>
                    <p:spPr>
                      <a:xfrm>
                        <a:off x="533400" y="5665788"/>
                        <a:ext cx="6262687" cy="65881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495425" y="3084512"/>
          <a:ext cx="6073775" cy="877888"/>
        </p:xfrm>
        <a:graphic>
          <a:graphicData uri="http://schemas.openxmlformats.org/presentationml/2006/ole">
            <mc:AlternateContent xmlns:mc="http://schemas.openxmlformats.org/markup-compatibility/2006">
              <mc:Choice xmlns:v="urn:schemas-microsoft-com:vml" Requires="v">
                <p:oleObj spid="_x0000_s41016" name="Equation" r:id="rId15" imgW="2984500" imgH="431800" progId="Equation.DSMT4">
                  <p:embed/>
                </p:oleObj>
              </mc:Choice>
              <mc:Fallback>
                <p:oleObj name="Equation" r:id="rId15" imgW="2984500" imgH="431800" progId="Equation.DSMT4">
                  <p:embed/>
                  <p:pic>
                    <p:nvPicPr>
                      <p:cNvPr id="12" name="Object 11"/>
                      <p:cNvPicPr/>
                      <p:nvPr/>
                    </p:nvPicPr>
                    <p:blipFill>
                      <a:blip r:embed="rId16"/>
                      <a:stretch>
                        <a:fillRect/>
                      </a:stretch>
                    </p:blipFill>
                    <p:spPr>
                      <a:xfrm>
                        <a:off x="1495425" y="3084512"/>
                        <a:ext cx="6073775" cy="877888"/>
                      </a:xfrm>
                      <a:prstGeom prst="rect">
                        <a:avLst/>
                      </a:prstGeom>
                    </p:spPr>
                  </p:pic>
                </p:oleObj>
              </mc:Fallback>
            </mc:AlternateContent>
          </a:graphicData>
        </a:graphic>
      </p:graphicFrame>
    </p:spTree>
    <p:extLst>
      <p:ext uri="{BB962C8B-B14F-4D97-AF65-F5344CB8AC3E}">
        <p14:creationId xmlns:p14="http://schemas.microsoft.com/office/powerpoint/2010/main" val="35598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Completing the p</a:t>
            </a:r>
            <a:r>
              <a:rPr lang="en-US" baseline="30000"/>
              <a:t>0</a:t>
            </a:r>
            <a:r>
              <a:rPr lang="en-US"/>
              <a:t> Integral</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56</a:t>
            </a:fld>
            <a:endParaRPr lang="en-US"/>
          </a:p>
        </p:txBody>
      </p:sp>
      <p:graphicFrame>
        <p:nvGraphicFramePr>
          <p:cNvPr id="6" name="Object 5"/>
          <p:cNvGraphicFramePr>
            <a:graphicFrameLocks noChangeAspect="1"/>
          </p:cNvGraphicFramePr>
          <p:nvPr/>
        </p:nvGraphicFramePr>
        <p:xfrm>
          <a:off x="4419600" y="3657600"/>
          <a:ext cx="114300" cy="165100"/>
        </p:xfrm>
        <a:graphic>
          <a:graphicData uri="http://schemas.openxmlformats.org/presentationml/2006/ole">
            <mc:AlternateContent xmlns:mc="http://schemas.openxmlformats.org/markup-compatibility/2006">
              <mc:Choice xmlns:v="urn:schemas-microsoft-com:vml" Requires="v">
                <p:oleObj spid="_x0000_s42027" name="Equation" r:id="rId3" imgW="114300" imgH="165100" progId="Equation.DSMT4">
                  <p:embed/>
                </p:oleObj>
              </mc:Choice>
              <mc:Fallback>
                <p:oleObj name="Equation" r:id="rId3" imgW="114300" imgH="165100" progId="Equation.DSMT4">
                  <p:embed/>
                  <p:pic>
                    <p:nvPicPr>
                      <p:cNvPr id="6" name="Object 5"/>
                      <p:cNvPicPr/>
                      <p:nvPr/>
                    </p:nvPicPr>
                    <p:blipFill>
                      <a:blip r:embed="rId4"/>
                      <a:stretch>
                        <a:fillRect/>
                      </a:stretch>
                    </p:blipFill>
                    <p:spPr>
                      <a:xfrm>
                        <a:off x="4419600" y="36576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7199" y="1524000"/>
          <a:ext cx="4463143" cy="762000"/>
        </p:xfrm>
        <a:graphic>
          <a:graphicData uri="http://schemas.openxmlformats.org/presentationml/2006/ole">
            <mc:AlternateContent xmlns:mc="http://schemas.openxmlformats.org/markup-compatibility/2006">
              <mc:Choice xmlns:v="urn:schemas-microsoft-com:vml" Requires="v">
                <p:oleObj spid="_x0000_s42028" name="Equation" r:id="rId5" imgW="2082800" imgH="355600" progId="Equation.DSMT4">
                  <p:embed/>
                </p:oleObj>
              </mc:Choice>
              <mc:Fallback>
                <p:oleObj name="Equation" r:id="rId5" imgW="2082800" imgH="355600" progId="Equation.DSMT4">
                  <p:embed/>
                  <p:pic>
                    <p:nvPicPr>
                      <p:cNvPr id="7" name="Object 6"/>
                      <p:cNvPicPr/>
                      <p:nvPr/>
                    </p:nvPicPr>
                    <p:blipFill>
                      <a:blip r:embed="rId6"/>
                      <a:stretch>
                        <a:fillRect/>
                      </a:stretch>
                    </p:blipFill>
                    <p:spPr>
                      <a:xfrm>
                        <a:off x="457199" y="1524000"/>
                        <a:ext cx="4463143" cy="762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57199" y="2286000"/>
          <a:ext cx="6243484" cy="762000"/>
        </p:xfrm>
        <a:graphic>
          <a:graphicData uri="http://schemas.openxmlformats.org/presentationml/2006/ole">
            <mc:AlternateContent xmlns:mc="http://schemas.openxmlformats.org/markup-compatibility/2006">
              <mc:Choice xmlns:v="urn:schemas-microsoft-com:vml" Requires="v">
                <p:oleObj spid="_x0000_s42029" name="Equation" r:id="rId7" imgW="3225800" imgH="393700" progId="Equation.DSMT4">
                  <p:embed/>
                </p:oleObj>
              </mc:Choice>
              <mc:Fallback>
                <p:oleObj name="Equation" r:id="rId7" imgW="3225800" imgH="393700" progId="Equation.DSMT4">
                  <p:embed/>
                  <p:pic>
                    <p:nvPicPr>
                      <p:cNvPr id="8" name="Object 7"/>
                      <p:cNvPicPr/>
                      <p:nvPr/>
                    </p:nvPicPr>
                    <p:blipFill>
                      <a:blip r:embed="rId8"/>
                      <a:stretch>
                        <a:fillRect/>
                      </a:stretch>
                    </p:blipFill>
                    <p:spPr>
                      <a:xfrm>
                        <a:off x="457199" y="2286000"/>
                        <a:ext cx="6243484" cy="762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7200" y="3244850"/>
          <a:ext cx="7035474" cy="946150"/>
        </p:xfrm>
        <a:graphic>
          <a:graphicData uri="http://schemas.openxmlformats.org/presentationml/2006/ole">
            <mc:AlternateContent xmlns:mc="http://schemas.openxmlformats.org/markup-compatibility/2006">
              <mc:Choice xmlns:v="urn:schemas-microsoft-com:vml" Requires="v">
                <p:oleObj spid="_x0000_s42030" name="Equation" r:id="rId9" imgW="3683000" imgH="495300" progId="Equation.DSMT4">
                  <p:embed/>
                </p:oleObj>
              </mc:Choice>
              <mc:Fallback>
                <p:oleObj name="Equation" r:id="rId9" imgW="3683000" imgH="495300" progId="Equation.DSMT4">
                  <p:embed/>
                  <p:pic>
                    <p:nvPicPr>
                      <p:cNvPr id="9" name="Object 8"/>
                      <p:cNvPicPr/>
                      <p:nvPr/>
                    </p:nvPicPr>
                    <p:blipFill>
                      <a:blip r:embed="rId10"/>
                      <a:stretch>
                        <a:fillRect/>
                      </a:stretch>
                    </p:blipFill>
                    <p:spPr>
                      <a:xfrm>
                        <a:off x="457200" y="3244850"/>
                        <a:ext cx="7035474" cy="9461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06400" y="4249738"/>
          <a:ext cx="8412163" cy="1693862"/>
        </p:xfrm>
        <a:graphic>
          <a:graphicData uri="http://schemas.openxmlformats.org/presentationml/2006/ole">
            <mc:AlternateContent xmlns:mc="http://schemas.openxmlformats.org/markup-compatibility/2006">
              <mc:Choice xmlns:v="urn:schemas-microsoft-com:vml" Requires="v">
                <p:oleObj spid="_x0000_s42031" name="Equation" r:id="rId11" imgW="4102100" imgH="825500" progId="Equation.DSMT4">
                  <p:embed/>
                </p:oleObj>
              </mc:Choice>
              <mc:Fallback>
                <p:oleObj name="Equation" r:id="rId11" imgW="4102100" imgH="825500" progId="Equation.DSMT4">
                  <p:embed/>
                  <p:pic>
                    <p:nvPicPr>
                      <p:cNvPr id="10" name="Object 9"/>
                      <p:cNvPicPr/>
                      <p:nvPr/>
                    </p:nvPicPr>
                    <p:blipFill>
                      <a:blip r:embed="rId12"/>
                      <a:stretch>
                        <a:fillRect/>
                      </a:stretch>
                    </p:blipFill>
                    <p:spPr>
                      <a:xfrm>
                        <a:off x="406400" y="4249738"/>
                        <a:ext cx="8412163" cy="1693862"/>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773583" y="1536855"/>
          <a:ext cx="2878294" cy="749145"/>
        </p:xfrm>
        <a:graphic>
          <a:graphicData uri="http://schemas.openxmlformats.org/presentationml/2006/ole">
            <mc:AlternateContent xmlns:mc="http://schemas.openxmlformats.org/markup-compatibility/2006">
              <mc:Choice xmlns:v="urn:schemas-microsoft-com:vml" Requires="v">
                <p:oleObj spid="_x0000_s42032" name="Equation" r:id="rId13" imgW="1854200" imgH="482600" progId="Equation.DSMT4">
                  <p:embed/>
                </p:oleObj>
              </mc:Choice>
              <mc:Fallback>
                <p:oleObj name="Equation" r:id="rId13" imgW="1854200" imgH="482600" progId="Equation.DSMT4">
                  <p:embed/>
                  <p:pic>
                    <p:nvPicPr>
                      <p:cNvPr id="11" name="Object 10"/>
                      <p:cNvPicPr/>
                      <p:nvPr/>
                    </p:nvPicPr>
                    <p:blipFill>
                      <a:blip r:embed="rId14"/>
                      <a:stretch>
                        <a:fillRect/>
                      </a:stretch>
                    </p:blipFill>
                    <p:spPr>
                      <a:xfrm>
                        <a:off x="5773583" y="1536855"/>
                        <a:ext cx="2878294" cy="749145"/>
                      </a:xfrm>
                      <a:prstGeom prst="rect">
                        <a:avLst/>
                      </a:prstGeom>
                    </p:spPr>
                  </p:pic>
                </p:oleObj>
              </mc:Fallback>
            </mc:AlternateContent>
          </a:graphicData>
        </a:graphic>
      </p:graphicFrame>
    </p:spTree>
    <p:extLst>
      <p:ext uri="{BB962C8B-B14F-4D97-AF65-F5344CB8AC3E}">
        <p14:creationId xmlns:p14="http://schemas.microsoft.com/office/powerpoint/2010/main" val="85394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Decay to Two Particles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57</a:t>
            </a:fld>
            <a:endParaRPr lang="en-US"/>
          </a:p>
        </p:txBody>
      </p:sp>
      <p:graphicFrame>
        <p:nvGraphicFramePr>
          <p:cNvPr id="6" name="Object 5"/>
          <p:cNvGraphicFramePr>
            <a:graphicFrameLocks noChangeAspect="1"/>
          </p:cNvGraphicFramePr>
          <p:nvPr/>
        </p:nvGraphicFramePr>
        <p:xfrm>
          <a:off x="228600" y="1447800"/>
          <a:ext cx="8780463" cy="969208"/>
        </p:xfrm>
        <a:graphic>
          <a:graphicData uri="http://schemas.openxmlformats.org/presentationml/2006/ole">
            <mc:AlternateContent xmlns:mc="http://schemas.openxmlformats.org/markup-compatibility/2006">
              <mc:Choice xmlns:v="urn:schemas-microsoft-com:vml" Requires="v">
                <p:oleObj spid="_x0000_s43044" name="Equation" r:id="rId3" imgW="4838700" imgH="533400" progId="Equation.DSMT4">
                  <p:embed/>
                </p:oleObj>
              </mc:Choice>
              <mc:Fallback>
                <p:oleObj name="Equation" r:id="rId3" imgW="4838700" imgH="533400" progId="Equation.DSMT4">
                  <p:embed/>
                  <p:pic>
                    <p:nvPicPr>
                      <p:cNvPr id="6" name="Object 5"/>
                      <p:cNvPicPr/>
                      <p:nvPr/>
                    </p:nvPicPr>
                    <p:blipFill>
                      <a:blip r:embed="rId4"/>
                      <a:stretch>
                        <a:fillRect/>
                      </a:stretch>
                    </p:blipFill>
                    <p:spPr>
                      <a:xfrm>
                        <a:off x="228600" y="1447800"/>
                        <a:ext cx="8780463" cy="96920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812837" y="2590800"/>
          <a:ext cx="3196167" cy="381000"/>
        </p:xfrm>
        <a:graphic>
          <a:graphicData uri="http://schemas.openxmlformats.org/presentationml/2006/ole">
            <mc:AlternateContent xmlns:mc="http://schemas.openxmlformats.org/markup-compatibility/2006">
              <mc:Choice xmlns:v="urn:schemas-microsoft-com:vml" Requires="v">
                <p:oleObj spid="_x0000_s43045" name="Equation" r:id="rId5" imgW="1917700" imgH="228600" progId="Equation.DSMT4">
                  <p:embed/>
                </p:oleObj>
              </mc:Choice>
              <mc:Fallback>
                <p:oleObj name="Equation" r:id="rId5" imgW="1917700" imgH="228600" progId="Equation.DSMT4">
                  <p:embed/>
                  <p:pic>
                    <p:nvPicPr>
                      <p:cNvPr id="7" name="Object 6"/>
                      <p:cNvPicPr/>
                      <p:nvPr/>
                    </p:nvPicPr>
                    <p:blipFill>
                      <a:blip r:embed="rId6"/>
                      <a:stretch>
                        <a:fillRect/>
                      </a:stretch>
                    </p:blipFill>
                    <p:spPr>
                      <a:xfrm>
                        <a:off x="5812837" y="2590800"/>
                        <a:ext cx="3196167" cy="381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228600" y="2590800"/>
          <a:ext cx="5355167" cy="381000"/>
        </p:xfrm>
        <a:graphic>
          <a:graphicData uri="http://schemas.openxmlformats.org/presentationml/2006/ole">
            <mc:AlternateContent xmlns:mc="http://schemas.openxmlformats.org/markup-compatibility/2006">
              <mc:Choice xmlns:v="urn:schemas-microsoft-com:vml" Requires="v">
                <p:oleObj spid="_x0000_s43046" name="Equation" r:id="rId7" imgW="3213100" imgH="228600" progId="Equation.DSMT4">
                  <p:embed/>
                </p:oleObj>
              </mc:Choice>
              <mc:Fallback>
                <p:oleObj name="Equation" r:id="rId7" imgW="3213100" imgH="228600" progId="Equation.DSMT4">
                  <p:embed/>
                  <p:pic>
                    <p:nvPicPr>
                      <p:cNvPr id="8" name="Object 7"/>
                      <p:cNvPicPr/>
                      <p:nvPr/>
                    </p:nvPicPr>
                    <p:blipFill>
                      <a:blip r:embed="rId8"/>
                      <a:stretch>
                        <a:fillRect/>
                      </a:stretch>
                    </p:blipFill>
                    <p:spPr>
                      <a:xfrm>
                        <a:off x="228600" y="2590800"/>
                        <a:ext cx="5355167" cy="381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28600" y="3200400"/>
          <a:ext cx="8780404" cy="1278010"/>
        </p:xfrm>
        <a:graphic>
          <a:graphicData uri="http://schemas.openxmlformats.org/presentationml/2006/ole">
            <mc:AlternateContent xmlns:mc="http://schemas.openxmlformats.org/markup-compatibility/2006">
              <mc:Choice xmlns:v="urn:schemas-microsoft-com:vml" Requires="v">
                <p:oleObj spid="_x0000_s43047" name="Equation" r:id="rId9" imgW="4711700" imgH="685800" progId="Equation.DSMT4">
                  <p:embed/>
                </p:oleObj>
              </mc:Choice>
              <mc:Fallback>
                <p:oleObj name="Equation" r:id="rId9" imgW="4711700" imgH="685800" progId="Equation.DSMT4">
                  <p:embed/>
                  <p:pic>
                    <p:nvPicPr>
                      <p:cNvPr id="9" name="Object 8"/>
                      <p:cNvPicPr/>
                      <p:nvPr/>
                    </p:nvPicPr>
                    <p:blipFill>
                      <a:blip r:embed="rId10"/>
                      <a:stretch>
                        <a:fillRect/>
                      </a:stretch>
                    </p:blipFill>
                    <p:spPr>
                      <a:xfrm>
                        <a:off x="228600" y="3200400"/>
                        <a:ext cx="8780404" cy="127801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295400" y="4622800"/>
          <a:ext cx="6461125" cy="1633538"/>
        </p:xfrm>
        <a:graphic>
          <a:graphicData uri="http://schemas.openxmlformats.org/presentationml/2006/ole">
            <mc:AlternateContent xmlns:mc="http://schemas.openxmlformats.org/markup-compatibility/2006">
              <mc:Choice xmlns:v="urn:schemas-microsoft-com:vml" Requires="v">
                <p:oleObj spid="_x0000_s43048" name="Equation" r:id="rId11" imgW="3467100" imgH="876300" progId="Equation.DSMT4">
                  <p:embed/>
                </p:oleObj>
              </mc:Choice>
              <mc:Fallback>
                <p:oleObj name="Equation" r:id="rId11" imgW="3467100" imgH="876300" progId="Equation.DSMT4">
                  <p:embed/>
                  <p:pic>
                    <p:nvPicPr>
                      <p:cNvPr id="10" name="Object 9"/>
                      <p:cNvPicPr/>
                      <p:nvPr/>
                    </p:nvPicPr>
                    <p:blipFill>
                      <a:blip r:embed="rId12"/>
                      <a:stretch>
                        <a:fillRect/>
                      </a:stretch>
                    </p:blipFill>
                    <p:spPr>
                      <a:xfrm>
                        <a:off x="1295400" y="4622800"/>
                        <a:ext cx="6461125" cy="1633538"/>
                      </a:xfrm>
                      <a:prstGeom prst="rect">
                        <a:avLst/>
                      </a:prstGeom>
                    </p:spPr>
                  </p:pic>
                </p:oleObj>
              </mc:Fallback>
            </mc:AlternateContent>
          </a:graphicData>
        </a:graphic>
      </p:graphicFrame>
    </p:spTree>
    <p:extLst>
      <p:ext uri="{BB962C8B-B14F-4D97-AF65-F5344CB8AC3E}">
        <p14:creationId xmlns:p14="http://schemas.microsoft.com/office/powerpoint/2010/main" val="5431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Completing the Integral</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58</a:t>
            </a:fld>
            <a:endParaRPr lang="en-US"/>
          </a:p>
        </p:txBody>
      </p:sp>
      <p:graphicFrame>
        <p:nvGraphicFramePr>
          <p:cNvPr id="6" name="Object 5"/>
          <p:cNvGraphicFramePr>
            <a:graphicFrameLocks noChangeAspect="1"/>
          </p:cNvGraphicFramePr>
          <p:nvPr/>
        </p:nvGraphicFramePr>
        <p:xfrm>
          <a:off x="269875" y="1347788"/>
          <a:ext cx="8423275" cy="1681162"/>
        </p:xfrm>
        <a:graphic>
          <a:graphicData uri="http://schemas.openxmlformats.org/presentationml/2006/ole">
            <mc:AlternateContent xmlns:mc="http://schemas.openxmlformats.org/markup-compatibility/2006">
              <mc:Choice xmlns:v="urn:schemas-microsoft-com:vml" Requires="v">
                <p:oleObj spid="_x0000_s44068" name="Equation" r:id="rId3" imgW="4521200" imgH="901700" progId="Equation.DSMT4">
                  <p:embed/>
                </p:oleObj>
              </mc:Choice>
              <mc:Fallback>
                <p:oleObj name="Equation" r:id="rId3" imgW="4521200" imgH="901700" progId="Equation.DSMT4">
                  <p:embed/>
                  <p:pic>
                    <p:nvPicPr>
                      <p:cNvPr id="6" name="Object 5"/>
                      <p:cNvPicPr/>
                      <p:nvPr/>
                    </p:nvPicPr>
                    <p:blipFill>
                      <a:blip r:embed="rId4"/>
                      <a:stretch>
                        <a:fillRect/>
                      </a:stretch>
                    </p:blipFill>
                    <p:spPr>
                      <a:xfrm>
                        <a:off x="269875" y="1347788"/>
                        <a:ext cx="8423275" cy="1681162"/>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95325" y="2895600"/>
          <a:ext cx="3644900" cy="876300"/>
        </p:xfrm>
        <a:graphic>
          <a:graphicData uri="http://schemas.openxmlformats.org/presentationml/2006/ole">
            <mc:AlternateContent xmlns:mc="http://schemas.openxmlformats.org/markup-compatibility/2006">
              <mc:Choice xmlns:v="urn:schemas-microsoft-com:vml" Requires="v">
                <p:oleObj spid="_x0000_s44069" name="Equation" r:id="rId5" imgW="1955800" imgH="469900" progId="Equation.DSMT4">
                  <p:embed/>
                </p:oleObj>
              </mc:Choice>
              <mc:Fallback>
                <p:oleObj name="Equation" r:id="rId5" imgW="1955800" imgH="469900" progId="Equation.DSMT4">
                  <p:embed/>
                  <p:pic>
                    <p:nvPicPr>
                      <p:cNvPr id="7" name="Object 6"/>
                      <p:cNvPicPr/>
                      <p:nvPr/>
                    </p:nvPicPr>
                    <p:blipFill>
                      <a:blip r:embed="rId6"/>
                      <a:stretch>
                        <a:fillRect/>
                      </a:stretch>
                    </p:blipFill>
                    <p:spPr>
                      <a:xfrm>
                        <a:off x="695325" y="2895600"/>
                        <a:ext cx="3644900" cy="8763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50950" y="3446463"/>
          <a:ext cx="7053263" cy="1230312"/>
        </p:xfrm>
        <a:graphic>
          <a:graphicData uri="http://schemas.openxmlformats.org/presentationml/2006/ole">
            <mc:AlternateContent xmlns:mc="http://schemas.openxmlformats.org/markup-compatibility/2006">
              <mc:Choice xmlns:v="urn:schemas-microsoft-com:vml" Requires="v">
                <p:oleObj spid="_x0000_s44070" name="Equation" r:id="rId7" imgW="3784600" imgH="660400" progId="Equation.DSMT4">
                  <p:embed/>
                </p:oleObj>
              </mc:Choice>
              <mc:Fallback>
                <p:oleObj name="Equation" r:id="rId7" imgW="3784600" imgH="660400" progId="Equation.DSMT4">
                  <p:embed/>
                  <p:pic>
                    <p:nvPicPr>
                      <p:cNvPr id="8" name="Object 7"/>
                      <p:cNvPicPr/>
                      <p:nvPr/>
                    </p:nvPicPr>
                    <p:blipFill>
                      <a:blip r:embed="rId8"/>
                      <a:stretch>
                        <a:fillRect/>
                      </a:stretch>
                    </p:blipFill>
                    <p:spPr>
                      <a:xfrm>
                        <a:off x="1250950" y="3446463"/>
                        <a:ext cx="7053263" cy="1230312"/>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600075" y="4691063"/>
          <a:ext cx="6411913" cy="906462"/>
        </p:xfrm>
        <a:graphic>
          <a:graphicData uri="http://schemas.openxmlformats.org/presentationml/2006/ole">
            <mc:AlternateContent xmlns:mc="http://schemas.openxmlformats.org/markup-compatibility/2006">
              <mc:Choice xmlns:v="urn:schemas-microsoft-com:vml" Requires="v">
                <p:oleObj spid="_x0000_s44071" name="Equation" r:id="rId9" imgW="3594100" imgH="508000" progId="Equation.DSMT4">
                  <p:embed/>
                </p:oleObj>
              </mc:Choice>
              <mc:Fallback>
                <p:oleObj name="Equation" r:id="rId9" imgW="3594100" imgH="508000" progId="Equation.DSMT4">
                  <p:embed/>
                  <p:pic>
                    <p:nvPicPr>
                      <p:cNvPr id="9" name="Object 8"/>
                      <p:cNvPicPr/>
                      <p:nvPr/>
                    </p:nvPicPr>
                    <p:blipFill>
                      <a:blip r:embed="rId10"/>
                      <a:stretch>
                        <a:fillRect/>
                      </a:stretch>
                    </p:blipFill>
                    <p:spPr>
                      <a:xfrm>
                        <a:off x="600075" y="4691063"/>
                        <a:ext cx="6411913" cy="906462"/>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38188" y="5476875"/>
          <a:ext cx="7686675" cy="923925"/>
        </p:xfrm>
        <a:graphic>
          <a:graphicData uri="http://schemas.openxmlformats.org/presentationml/2006/ole">
            <mc:AlternateContent xmlns:mc="http://schemas.openxmlformats.org/markup-compatibility/2006">
              <mc:Choice xmlns:v="urn:schemas-microsoft-com:vml" Requires="v">
                <p:oleObj spid="_x0000_s44072" name="Equation" r:id="rId11" imgW="4127500" imgH="495300" progId="Equation.DSMT4">
                  <p:embed/>
                </p:oleObj>
              </mc:Choice>
              <mc:Fallback>
                <p:oleObj name="Equation" r:id="rId11" imgW="4127500" imgH="495300" progId="Equation.DSMT4">
                  <p:embed/>
                  <p:pic>
                    <p:nvPicPr>
                      <p:cNvPr id="10" name="Object 9"/>
                      <p:cNvPicPr/>
                      <p:nvPr/>
                    </p:nvPicPr>
                    <p:blipFill>
                      <a:blip r:embed="rId12"/>
                      <a:stretch>
                        <a:fillRect/>
                      </a:stretch>
                    </p:blipFill>
                    <p:spPr>
                      <a:xfrm>
                        <a:off x="738188" y="5476875"/>
                        <a:ext cx="7686675" cy="923925"/>
                      </a:xfrm>
                      <a:prstGeom prst="rect">
                        <a:avLst/>
                      </a:prstGeom>
                    </p:spPr>
                  </p:pic>
                </p:oleObj>
              </mc:Fallback>
            </mc:AlternateContent>
          </a:graphicData>
        </a:graphic>
      </p:graphicFrame>
    </p:spTree>
    <p:extLst>
      <p:ext uri="{BB962C8B-B14F-4D97-AF65-F5344CB8AC3E}">
        <p14:creationId xmlns:p14="http://schemas.microsoft.com/office/powerpoint/2010/main" val="127271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 </a:t>
            </a:r>
            <a:r>
              <a:rPr lang="en-US">
                <a:sym typeface="Wingdings"/>
              </a:rPr>
              <a:t> A + B Decay</a:t>
            </a:r>
            <a:endParaRPr lang="en-US"/>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59</a:t>
            </a:fld>
            <a:endParaRPr lang="en-US"/>
          </a:p>
        </p:txBody>
      </p:sp>
      <p:graphicFrame>
        <p:nvGraphicFramePr>
          <p:cNvPr id="6" name="Object 5"/>
          <p:cNvGraphicFramePr>
            <a:graphicFrameLocks noChangeAspect="1"/>
          </p:cNvGraphicFramePr>
          <p:nvPr/>
        </p:nvGraphicFramePr>
        <p:xfrm>
          <a:off x="450236" y="1524000"/>
          <a:ext cx="1595967" cy="990600"/>
        </p:xfrm>
        <a:graphic>
          <a:graphicData uri="http://schemas.openxmlformats.org/presentationml/2006/ole">
            <mc:AlternateContent xmlns:mc="http://schemas.openxmlformats.org/markup-compatibility/2006">
              <mc:Choice xmlns:v="urn:schemas-microsoft-com:vml" Requires="v">
                <p:oleObj spid="_x0000_s45162" name="Equation" r:id="rId3" imgW="736600" imgH="457200" progId="Equation.DSMT4">
                  <p:embed/>
                </p:oleObj>
              </mc:Choice>
              <mc:Fallback>
                <p:oleObj name="Equation" r:id="rId3" imgW="736600" imgH="457200" progId="Equation.DSMT4">
                  <p:embed/>
                  <p:pic>
                    <p:nvPicPr>
                      <p:cNvPr id="6" name="Object 5"/>
                      <p:cNvPicPr/>
                      <p:nvPr/>
                    </p:nvPicPr>
                    <p:blipFill>
                      <a:blip r:embed="rId4"/>
                      <a:stretch>
                        <a:fillRect/>
                      </a:stretch>
                    </p:blipFill>
                    <p:spPr>
                      <a:xfrm>
                        <a:off x="450236" y="1524000"/>
                        <a:ext cx="1595967" cy="990600"/>
                      </a:xfrm>
                      <a:prstGeom prst="rect">
                        <a:avLst/>
                      </a:prstGeom>
                      <a:ln>
                        <a:solidFill>
                          <a:srgbClr val="FF0000"/>
                        </a:solidFill>
                      </a:ln>
                    </p:spPr>
                  </p:pic>
                </p:oleObj>
              </mc:Fallback>
            </mc:AlternateContent>
          </a:graphicData>
        </a:graphic>
      </p:graphicFrame>
      <p:graphicFrame>
        <p:nvGraphicFramePr>
          <p:cNvPr id="7" name="Object 6"/>
          <p:cNvGraphicFramePr>
            <a:graphicFrameLocks noChangeAspect="1"/>
          </p:cNvGraphicFramePr>
          <p:nvPr/>
        </p:nvGraphicFramePr>
        <p:xfrm>
          <a:off x="2692400" y="1524000"/>
          <a:ext cx="6146800" cy="990600"/>
        </p:xfrm>
        <a:graphic>
          <a:graphicData uri="http://schemas.openxmlformats.org/presentationml/2006/ole">
            <mc:AlternateContent xmlns:mc="http://schemas.openxmlformats.org/markup-compatibility/2006">
              <mc:Choice xmlns:v="urn:schemas-microsoft-com:vml" Requires="v">
                <p:oleObj spid="_x0000_s45163" name="Equation" r:id="rId5" imgW="3073400" imgH="495300" progId="Equation.DSMT4">
                  <p:embed/>
                </p:oleObj>
              </mc:Choice>
              <mc:Fallback>
                <p:oleObj name="Equation" r:id="rId5" imgW="3073400" imgH="495300" progId="Equation.DSMT4">
                  <p:embed/>
                  <p:pic>
                    <p:nvPicPr>
                      <p:cNvPr id="7" name="Object 6"/>
                      <p:cNvPicPr/>
                      <p:nvPr/>
                    </p:nvPicPr>
                    <p:blipFill>
                      <a:blip r:embed="rId6"/>
                      <a:stretch>
                        <a:fillRect/>
                      </a:stretch>
                    </p:blipFill>
                    <p:spPr>
                      <a:xfrm>
                        <a:off x="2692400" y="1524000"/>
                        <a:ext cx="6146800" cy="990600"/>
                      </a:xfrm>
                      <a:prstGeom prst="rect">
                        <a:avLst/>
                      </a:prstGeom>
                      <a:ln>
                        <a:solidFill>
                          <a:srgbClr val="FF0000"/>
                        </a:solidFill>
                      </a:ln>
                    </p:spPr>
                  </p:pic>
                </p:oleObj>
              </mc:Fallback>
            </mc:AlternateContent>
          </a:graphicData>
        </a:graphic>
      </p:graphicFrame>
      <p:graphicFrame>
        <p:nvGraphicFramePr>
          <p:cNvPr id="8" name="Object 7"/>
          <p:cNvGraphicFramePr>
            <a:graphicFrameLocks noChangeAspect="1"/>
          </p:cNvGraphicFramePr>
          <p:nvPr/>
        </p:nvGraphicFramePr>
        <p:xfrm>
          <a:off x="4419600" y="3657600"/>
          <a:ext cx="114300" cy="165100"/>
        </p:xfrm>
        <a:graphic>
          <a:graphicData uri="http://schemas.openxmlformats.org/presentationml/2006/ole">
            <mc:AlternateContent xmlns:mc="http://schemas.openxmlformats.org/markup-compatibility/2006">
              <mc:Choice xmlns:v="urn:schemas-microsoft-com:vml" Requires="v">
                <p:oleObj spid="_x0000_s45164" name="Equation" r:id="rId7" imgW="114300" imgH="165100" progId="Equation.DSMT4">
                  <p:embed/>
                </p:oleObj>
              </mc:Choice>
              <mc:Fallback>
                <p:oleObj name="Equation" r:id="rId7" imgW="114300" imgH="165100" progId="Equation.DSMT4">
                  <p:embed/>
                  <p:pic>
                    <p:nvPicPr>
                      <p:cNvPr id="8" name="Object 7"/>
                      <p:cNvPicPr/>
                      <p:nvPr/>
                    </p:nvPicPr>
                    <p:blipFill>
                      <a:blip r:embed="rId8"/>
                      <a:stretch>
                        <a:fillRect/>
                      </a:stretch>
                    </p:blipFill>
                    <p:spPr>
                      <a:xfrm>
                        <a:off x="4419600" y="3657600"/>
                        <a:ext cx="114300" cy="1651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419600" y="3657600"/>
          <a:ext cx="114300" cy="165100"/>
        </p:xfrm>
        <a:graphic>
          <a:graphicData uri="http://schemas.openxmlformats.org/presentationml/2006/ole">
            <mc:AlternateContent xmlns:mc="http://schemas.openxmlformats.org/markup-compatibility/2006">
              <mc:Choice xmlns:v="urn:schemas-microsoft-com:vml" Requires="v">
                <p:oleObj spid="_x0000_s45165" name="Equation" r:id="rId9" imgW="114300" imgH="165100" progId="Equation.DSMT4">
                  <p:embed/>
                </p:oleObj>
              </mc:Choice>
              <mc:Fallback>
                <p:oleObj name="Equation" r:id="rId9" imgW="114300" imgH="165100" progId="Equation.DSMT4">
                  <p:embed/>
                  <p:pic>
                    <p:nvPicPr>
                      <p:cNvPr id="9" name="Object 8"/>
                      <p:cNvPicPr/>
                      <p:nvPr/>
                    </p:nvPicPr>
                    <p:blipFill>
                      <a:blip r:embed="rId8"/>
                      <a:stretch>
                        <a:fillRect/>
                      </a:stretch>
                    </p:blipFill>
                    <p:spPr>
                      <a:xfrm>
                        <a:off x="4419600" y="36576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221288" y="2646363"/>
          <a:ext cx="3614737" cy="498475"/>
        </p:xfrm>
        <a:graphic>
          <a:graphicData uri="http://schemas.openxmlformats.org/presentationml/2006/ole">
            <mc:AlternateContent xmlns:mc="http://schemas.openxmlformats.org/markup-compatibility/2006">
              <mc:Choice xmlns:v="urn:schemas-microsoft-com:vml" Requires="v">
                <p:oleObj spid="_x0000_s45166" name="Equation" r:id="rId10" imgW="2209800" imgH="304800" progId="Equation.DSMT4">
                  <p:embed/>
                </p:oleObj>
              </mc:Choice>
              <mc:Fallback>
                <p:oleObj name="Equation" r:id="rId10" imgW="2209800" imgH="304800" progId="Equation.DSMT4">
                  <p:embed/>
                  <p:pic>
                    <p:nvPicPr>
                      <p:cNvPr id="10" name="Object 9"/>
                      <p:cNvPicPr/>
                      <p:nvPr/>
                    </p:nvPicPr>
                    <p:blipFill>
                      <a:blip r:embed="rId11"/>
                      <a:stretch>
                        <a:fillRect/>
                      </a:stretch>
                    </p:blipFill>
                    <p:spPr>
                      <a:xfrm>
                        <a:off x="5221288" y="2646363"/>
                        <a:ext cx="3614737" cy="49847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419600" y="3657600"/>
          <a:ext cx="114300" cy="165100"/>
        </p:xfrm>
        <a:graphic>
          <a:graphicData uri="http://schemas.openxmlformats.org/presentationml/2006/ole">
            <mc:AlternateContent xmlns:mc="http://schemas.openxmlformats.org/markup-compatibility/2006">
              <mc:Choice xmlns:v="urn:schemas-microsoft-com:vml" Requires="v">
                <p:oleObj spid="_x0000_s45167" name="Equation" r:id="rId12" imgW="114300" imgH="165100" progId="Equation.DSMT4">
                  <p:embed/>
                </p:oleObj>
              </mc:Choice>
              <mc:Fallback>
                <p:oleObj name="Equation" r:id="rId12" imgW="114300" imgH="165100" progId="Equation.DSMT4">
                  <p:embed/>
                  <p:pic>
                    <p:nvPicPr>
                      <p:cNvPr id="11" name="Object 10"/>
                      <p:cNvPicPr/>
                      <p:nvPr/>
                    </p:nvPicPr>
                    <p:blipFill>
                      <a:blip r:embed="rId8"/>
                      <a:stretch>
                        <a:fillRect/>
                      </a:stretch>
                    </p:blipFill>
                    <p:spPr>
                      <a:xfrm>
                        <a:off x="4419600" y="3657600"/>
                        <a:ext cx="114300" cy="1651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52400" y="2667000"/>
          <a:ext cx="4267200" cy="441434"/>
        </p:xfrm>
        <a:graphic>
          <a:graphicData uri="http://schemas.openxmlformats.org/presentationml/2006/ole">
            <mc:AlternateContent xmlns:mc="http://schemas.openxmlformats.org/markup-compatibility/2006">
              <mc:Choice xmlns:v="urn:schemas-microsoft-com:vml" Requires="v">
                <p:oleObj spid="_x0000_s45168" name="Equation" r:id="rId13" imgW="1841500" imgH="190500" progId="Equation.DSMT4">
                  <p:embed/>
                </p:oleObj>
              </mc:Choice>
              <mc:Fallback>
                <p:oleObj name="Equation" r:id="rId13" imgW="1841500" imgH="190500" progId="Equation.DSMT4">
                  <p:embed/>
                  <p:pic>
                    <p:nvPicPr>
                      <p:cNvPr id="12" name="Object 11"/>
                      <p:cNvPicPr/>
                      <p:nvPr/>
                    </p:nvPicPr>
                    <p:blipFill>
                      <a:blip r:embed="rId14"/>
                      <a:stretch>
                        <a:fillRect/>
                      </a:stretch>
                    </p:blipFill>
                    <p:spPr>
                      <a:xfrm>
                        <a:off x="152400" y="2667000"/>
                        <a:ext cx="4267200" cy="441434"/>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304800" y="3124200"/>
          <a:ext cx="6488043" cy="596900"/>
        </p:xfrm>
        <a:graphic>
          <a:graphicData uri="http://schemas.openxmlformats.org/presentationml/2006/ole">
            <mc:AlternateContent xmlns:mc="http://schemas.openxmlformats.org/markup-compatibility/2006">
              <mc:Choice xmlns:v="urn:schemas-microsoft-com:vml" Requires="v">
                <p:oleObj spid="_x0000_s45169" name="Equation" r:id="rId15" imgW="3175000" imgH="292100" progId="Equation.DSMT4">
                  <p:embed/>
                </p:oleObj>
              </mc:Choice>
              <mc:Fallback>
                <p:oleObj name="Equation" r:id="rId15" imgW="3175000" imgH="292100" progId="Equation.DSMT4">
                  <p:embed/>
                  <p:pic>
                    <p:nvPicPr>
                      <p:cNvPr id="13" name="Object 12"/>
                      <p:cNvPicPr/>
                      <p:nvPr/>
                    </p:nvPicPr>
                    <p:blipFill>
                      <a:blip r:embed="rId16"/>
                      <a:stretch>
                        <a:fillRect/>
                      </a:stretch>
                    </p:blipFill>
                    <p:spPr>
                      <a:xfrm>
                        <a:off x="304800" y="3124200"/>
                        <a:ext cx="6488043" cy="5969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85800" y="3581400"/>
          <a:ext cx="3254188" cy="457200"/>
        </p:xfrm>
        <a:graphic>
          <a:graphicData uri="http://schemas.openxmlformats.org/presentationml/2006/ole">
            <mc:AlternateContent xmlns:mc="http://schemas.openxmlformats.org/markup-compatibility/2006">
              <mc:Choice xmlns:v="urn:schemas-microsoft-com:vml" Requires="v">
                <p:oleObj spid="_x0000_s45170" name="Equation" r:id="rId17" imgW="1536700" imgH="215900" progId="Equation.DSMT4">
                  <p:embed/>
                </p:oleObj>
              </mc:Choice>
              <mc:Fallback>
                <p:oleObj name="Equation" r:id="rId17" imgW="1536700" imgH="215900" progId="Equation.DSMT4">
                  <p:embed/>
                  <p:pic>
                    <p:nvPicPr>
                      <p:cNvPr id="14" name="Object 13"/>
                      <p:cNvPicPr/>
                      <p:nvPr/>
                    </p:nvPicPr>
                    <p:blipFill>
                      <a:blip r:embed="rId18"/>
                      <a:stretch>
                        <a:fillRect/>
                      </a:stretch>
                    </p:blipFill>
                    <p:spPr>
                      <a:xfrm>
                        <a:off x="685800" y="3581400"/>
                        <a:ext cx="3254188" cy="45720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914400" y="4038600"/>
          <a:ext cx="3976688" cy="381000"/>
        </p:xfrm>
        <a:graphic>
          <a:graphicData uri="http://schemas.openxmlformats.org/presentationml/2006/ole">
            <mc:AlternateContent xmlns:mc="http://schemas.openxmlformats.org/markup-compatibility/2006">
              <mc:Choice xmlns:v="urn:schemas-microsoft-com:vml" Requires="v">
                <p:oleObj spid="_x0000_s45171" name="Equation" r:id="rId19" imgW="2120900" imgH="203200" progId="Equation.DSMT4">
                  <p:embed/>
                </p:oleObj>
              </mc:Choice>
              <mc:Fallback>
                <p:oleObj name="Equation" r:id="rId19" imgW="2120900" imgH="203200" progId="Equation.DSMT4">
                  <p:embed/>
                  <p:pic>
                    <p:nvPicPr>
                      <p:cNvPr id="15" name="Object 14"/>
                      <p:cNvPicPr/>
                      <p:nvPr/>
                    </p:nvPicPr>
                    <p:blipFill>
                      <a:blip r:embed="rId20"/>
                      <a:stretch>
                        <a:fillRect/>
                      </a:stretch>
                    </p:blipFill>
                    <p:spPr>
                      <a:xfrm>
                        <a:off x="914400" y="4038600"/>
                        <a:ext cx="3976688" cy="3810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219200" y="4343400"/>
          <a:ext cx="5024438" cy="381000"/>
        </p:xfrm>
        <a:graphic>
          <a:graphicData uri="http://schemas.openxmlformats.org/presentationml/2006/ole">
            <mc:AlternateContent xmlns:mc="http://schemas.openxmlformats.org/markup-compatibility/2006">
              <mc:Choice xmlns:v="urn:schemas-microsoft-com:vml" Requires="v">
                <p:oleObj spid="_x0000_s45172" name="Equation" r:id="rId21" imgW="2679700" imgH="203200" progId="Equation.DSMT4">
                  <p:embed/>
                </p:oleObj>
              </mc:Choice>
              <mc:Fallback>
                <p:oleObj name="Equation" r:id="rId21" imgW="2679700" imgH="203200" progId="Equation.DSMT4">
                  <p:embed/>
                  <p:pic>
                    <p:nvPicPr>
                      <p:cNvPr id="16" name="Object 15"/>
                      <p:cNvPicPr/>
                      <p:nvPr/>
                    </p:nvPicPr>
                    <p:blipFill>
                      <a:blip r:embed="rId22"/>
                      <a:stretch>
                        <a:fillRect/>
                      </a:stretch>
                    </p:blipFill>
                    <p:spPr>
                      <a:xfrm>
                        <a:off x="1219200" y="4343400"/>
                        <a:ext cx="5024438" cy="3810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152400" y="4724400"/>
          <a:ext cx="6230862" cy="767570"/>
        </p:xfrm>
        <a:graphic>
          <a:graphicData uri="http://schemas.openxmlformats.org/presentationml/2006/ole">
            <mc:AlternateContent xmlns:mc="http://schemas.openxmlformats.org/markup-compatibility/2006">
              <mc:Choice xmlns:v="urn:schemas-microsoft-com:vml" Requires="v">
                <p:oleObj spid="_x0000_s45173" name="Equation" r:id="rId23" imgW="3505200" imgH="431800" progId="Equation.DSMT4">
                  <p:embed/>
                </p:oleObj>
              </mc:Choice>
              <mc:Fallback>
                <p:oleObj name="Equation" r:id="rId23" imgW="3505200" imgH="431800" progId="Equation.DSMT4">
                  <p:embed/>
                  <p:pic>
                    <p:nvPicPr>
                      <p:cNvPr id="17" name="Object 16"/>
                      <p:cNvPicPr/>
                      <p:nvPr/>
                    </p:nvPicPr>
                    <p:blipFill>
                      <a:blip r:embed="rId24"/>
                      <a:stretch>
                        <a:fillRect/>
                      </a:stretch>
                    </p:blipFill>
                    <p:spPr>
                      <a:xfrm>
                        <a:off x="152400" y="4724400"/>
                        <a:ext cx="6230862" cy="76757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7086600" y="4495800"/>
          <a:ext cx="1431925" cy="908050"/>
        </p:xfrm>
        <a:graphic>
          <a:graphicData uri="http://schemas.openxmlformats.org/presentationml/2006/ole">
            <mc:AlternateContent xmlns:mc="http://schemas.openxmlformats.org/markup-compatibility/2006">
              <mc:Choice xmlns:v="urn:schemas-microsoft-com:vml" Requires="v">
                <p:oleObj spid="_x0000_s45174" name="Equation" r:id="rId25" imgW="660400" imgH="419100" progId="Equation.DSMT4">
                  <p:embed/>
                </p:oleObj>
              </mc:Choice>
              <mc:Fallback>
                <p:oleObj name="Equation" r:id="rId25" imgW="660400" imgH="419100" progId="Equation.DSMT4">
                  <p:embed/>
                  <p:pic>
                    <p:nvPicPr>
                      <p:cNvPr id="18" name="Object 17"/>
                      <p:cNvPicPr/>
                      <p:nvPr/>
                    </p:nvPicPr>
                    <p:blipFill>
                      <a:blip r:embed="rId26"/>
                      <a:stretch>
                        <a:fillRect/>
                      </a:stretch>
                    </p:blipFill>
                    <p:spPr>
                      <a:xfrm>
                        <a:off x="7086600" y="4495800"/>
                        <a:ext cx="1431925" cy="908050"/>
                      </a:xfrm>
                      <a:prstGeom prst="rect">
                        <a:avLst/>
                      </a:prstGeom>
                      <a:ln>
                        <a:solidFill>
                          <a:srgbClr val="FF0000"/>
                        </a:solidFill>
                      </a:ln>
                    </p:spPr>
                  </p:pic>
                </p:oleObj>
              </mc:Fallback>
            </mc:AlternateContent>
          </a:graphicData>
        </a:graphic>
      </p:graphicFrame>
      <p:graphicFrame>
        <p:nvGraphicFramePr>
          <p:cNvPr id="19" name="Object 18"/>
          <p:cNvGraphicFramePr>
            <a:graphicFrameLocks noChangeAspect="1"/>
          </p:cNvGraphicFramePr>
          <p:nvPr/>
        </p:nvGraphicFramePr>
        <p:xfrm>
          <a:off x="406400" y="5799138"/>
          <a:ext cx="7904163" cy="525462"/>
        </p:xfrm>
        <a:graphic>
          <a:graphicData uri="http://schemas.openxmlformats.org/presentationml/2006/ole">
            <mc:AlternateContent xmlns:mc="http://schemas.openxmlformats.org/markup-compatibility/2006">
              <mc:Choice xmlns:v="urn:schemas-microsoft-com:vml" Requires="v">
                <p:oleObj spid="_x0000_s45175" name="Equation" r:id="rId27" imgW="6299200" imgH="419100" progId="Equation.DSMT4">
                  <p:embed/>
                </p:oleObj>
              </mc:Choice>
              <mc:Fallback>
                <p:oleObj name="Equation" r:id="rId27" imgW="6299200" imgH="419100" progId="Equation.DSMT4">
                  <p:embed/>
                  <p:pic>
                    <p:nvPicPr>
                      <p:cNvPr id="19" name="Object 18"/>
                      <p:cNvPicPr/>
                      <p:nvPr/>
                    </p:nvPicPr>
                    <p:blipFill>
                      <a:blip r:embed="rId28"/>
                      <a:stretch>
                        <a:fillRect/>
                      </a:stretch>
                    </p:blipFill>
                    <p:spPr>
                      <a:xfrm>
                        <a:off x="406400" y="5799138"/>
                        <a:ext cx="7904163" cy="525462"/>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1295400" y="5410200"/>
          <a:ext cx="6167438" cy="493713"/>
        </p:xfrm>
        <a:graphic>
          <a:graphicData uri="http://schemas.openxmlformats.org/presentationml/2006/ole">
            <mc:AlternateContent xmlns:mc="http://schemas.openxmlformats.org/markup-compatibility/2006">
              <mc:Choice xmlns:v="urn:schemas-microsoft-com:vml" Requires="v">
                <p:oleObj spid="_x0000_s45176" name="Equation" r:id="rId29" imgW="4914900" imgH="393700" progId="Equation.DSMT4">
                  <p:embed/>
                </p:oleObj>
              </mc:Choice>
              <mc:Fallback>
                <p:oleObj name="Equation" r:id="rId29" imgW="4914900" imgH="393700" progId="Equation.DSMT4">
                  <p:embed/>
                  <p:pic>
                    <p:nvPicPr>
                      <p:cNvPr id="20" name="Object 19"/>
                      <p:cNvPicPr/>
                      <p:nvPr/>
                    </p:nvPicPr>
                    <p:blipFill>
                      <a:blip r:embed="rId30"/>
                      <a:stretch>
                        <a:fillRect/>
                      </a:stretch>
                    </p:blipFill>
                    <p:spPr>
                      <a:xfrm>
                        <a:off x="1295400" y="5410200"/>
                        <a:ext cx="6167438" cy="493713"/>
                      </a:xfrm>
                      <a:prstGeom prst="rect">
                        <a:avLst/>
                      </a:prstGeom>
                    </p:spPr>
                  </p:pic>
                </p:oleObj>
              </mc:Fallback>
            </mc:AlternateContent>
          </a:graphicData>
        </a:graphic>
      </p:graphicFrame>
    </p:spTree>
    <p:extLst>
      <p:ext uri="{BB962C8B-B14F-4D97-AF65-F5344CB8AC3E}">
        <p14:creationId xmlns:p14="http://schemas.microsoft.com/office/powerpoint/2010/main" val="8454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to Many</a:t>
            </a:r>
          </a:p>
        </p:txBody>
      </p:sp>
      <p:sp>
        <p:nvSpPr>
          <p:cNvPr id="3" name="Text Placeholder 2"/>
          <p:cNvSpPr>
            <a:spLocks noGrp="1"/>
          </p:cNvSpPr>
          <p:nvPr>
            <p:ph type="body" sz="quarter" idx="13"/>
          </p:nvPr>
        </p:nvSpPr>
        <p:spPr/>
        <p:txBody>
          <a:bodyPr/>
          <a:lstStyle/>
          <a:p>
            <a:r>
              <a:rPr lang="en-US" sz="2000"/>
              <a:t>Straight-forward extension to N bodies with N degrees of freedom.</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149974616"/>
              </p:ext>
            </p:extLst>
          </p:nvPr>
        </p:nvGraphicFramePr>
        <p:xfrm>
          <a:off x="616492" y="1998663"/>
          <a:ext cx="7486651" cy="896937"/>
        </p:xfrm>
        <a:graphic>
          <a:graphicData uri="http://schemas.openxmlformats.org/presentationml/2006/ole">
            <mc:AlternateContent xmlns:mc="http://schemas.openxmlformats.org/markup-compatibility/2006">
              <mc:Choice xmlns:v="urn:schemas-microsoft-com:vml" Requires="v">
                <p:oleObj spid="_x0000_s4118" name="Equation" r:id="rId3" imgW="3822700" imgH="457200" progId="Equation.DSMT4">
                  <p:embed/>
                </p:oleObj>
              </mc:Choice>
              <mc:Fallback>
                <p:oleObj name="Equation" r:id="rId3" imgW="3822700" imgH="457200" progId="Equation.DSMT4">
                  <p:embed/>
                  <p:pic>
                    <p:nvPicPr>
                      <p:cNvPr id="7" name="Object 6"/>
                      <p:cNvPicPr/>
                      <p:nvPr/>
                    </p:nvPicPr>
                    <p:blipFill>
                      <a:blip r:embed="rId4"/>
                      <a:stretch>
                        <a:fillRect/>
                      </a:stretch>
                    </p:blipFill>
                    <p:spPr>
                      <a:xfrm>
                        <a:off x="616492" y="1998663"/>
                        <a:ext cx="7486651" cy="89693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51957038"/>
              </p:ext>
            </p:extLst>
          </p:nvPr>
        </p:nvGraphicFramePr>
        <p:xfrm>
          <a:off x="503238" y="3098800"/>
          <a:ext cx="8107362" cy="1320800"/>
        </p:xfrm>
        <a:graphic>
          <a:graphicData uri="http://schemas.openxmlformats.org/presentationml/2006/ole">
            <mc:AlternateContent xmlns:mc="http://schemas.openxmlformats.org/markup-compatibility/2006">
              <mc:Choice xmlns:v="urn:schemas-microsoft-com:vml" Requires="v">
                <p:oleObj spid="_x0000_s4119" name="Equation" r:id="rId5" imgW="4140200" imgH="673100" progId="Equation.3">
                  <p:embed/>
                </p:oleObj>
              </mc:Choice>
              <mc:Fallback>
                <p:oleObj name="Equation" r:id="rId5" imgW="4140200" imgH="673100" progId="Equation.3">
                  <p:embed/>
                  <p:pic>
                    <p:nvPicPr>
                      <p:cNvPr id="8" name="Object 7"/>
                      <p:cNvPicPr/>
                      <p:nvPr/>
                    </p:nvPicPr>
                    <p:blipFill>
                      <a:blip r:embed="rId6"/>
                      <a:stretch>
                        <a:fillRect/>
                      </a:stretch>
                    </p:blipFill>
                    <p:spPr>
                      <a:xfrm>
                        <a:off x="503238" y="3098800"/>
                        <a:ext cx="8107362" cy="1320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88598206"/>
              </p:ext>
            </p:extLst>
          </p:nvPr>
        </p:nvGraphicFramePr>
        <p:xfrm>
          <a:off x="4343400" y="3497262"/>
          <a:ext cx="2886075" cy="922338"/>
        </p:xfrm>
        <a:graphic>
          <a:graphicData uri="http://schemas.openxmlformats.org/presentationml/2006/ole">
            <mc:AlternateContent xmlns:mc="http://schemas.openxmlformats.org/markup-compatibility/2006">
              <mc:Choice xmlns:v="urn:schemas-microsoft-com:vml" Requires="v">
                <p:oleObj spid="_x0000_s4120" name="Equation" r:id="rId7" imgW="1473200" imgH="469900" progId="Equation.3">
                  <p:embed/>
                </p:oleObj>
              </mc:Choice>
              <mc:Fallback>
                <p:oleObj name="Equation" r:id="rId7" imgW="1473200" imgH="469900" progId="Equation.3">
                  <p:embed/>
                  <p:pic>
                    <p:nvPicPr>
                      <p:cNvPr id="9" name="Object 8"/>
                      <p:cNvPicPr/>
                      <p:nvPr/>
                    </p:nvPicPr>
                    <p:blipFill>
                      <a:blip r:embed="rId8"/>
                      <a:stretch>
                        <a:fillRect/>
                      </a:stretch>
                    </p:blipFill>
                    <p:spPr>
                      <a:xfrm>
                        <a:off x="4343400" y="3497262"/>
                        <a:ext cx="2886075" cy="922338"/>
                      </a:xfrm>
                      <a:prstGeom prst="rect">
                        <a:avLst/>
                      </a:prstGeom>
                    </p:spPr>
                  </p:pic>
                </p:oleObj>
              </mc:Fallback>
            </mc:AlternateContent>
          </a:graphicData>
        </a:graphic>
      </p:graphicFrame>
      <p:sp>
        <p:nvSpPr>
          <p:cNvPr id="10" name="TextBox 9"/>
          <p:cNvSpPr txBox="1"/>
          <p:nvPr/>
        </p:nvSpPr>
        <p:spPr>
          <a:xfrm>
            <a:off x="616492" y="5336059"/>
            <a:ext cx="7802562" cy="369332"/>
          </a:xfrm>
          <a:prstGeom prst="rect">
            <a:avLst/>
          </a:prstGeom>
          <a:noFill/>
        </p:spPr>
        <p:txBody>
          <a:bodyPr wrap="square" rtlCol="0">
            <a:spAutoFit/>
          </a:bodyPr>
          <a:lstStyle/>
          <a:p>
            <a:pPr algn="ctr"/>
            <a:r>
              <a:rPr lang="en-US">
                <a:solidFill>
                  <a:srgbClr val="FF0000"/>
                </a:solidFill>
              </a:rPr>
              <a:t>Sum of N single-mode energies </a:t>
            </a:r>
            <a:r>
              <a:rPr lang="en-US">
                <a:solidFill>
                  <a:srgbClr val="FF0000"/>
                </a:solidFill>
                <a:sym typeface="Wingdings"/>
              </a:rPr>
              <a:t> N separate non-interacting oscillators</a:t>
            </a:r>
            <a:endParaRPr lang="en-US">
              <a:solidFill>
                <a:srgbClr val="FF0000"/>
              </a:solidFill>
            </a:endParaRPr>
          </a:p>
        </p:txBody>
      </p:sp>
      <p:sp>
        <p:nvSpPr>
          <p:cNvPr id="11" name="TextBox 10"/>
          <p:cNvSpPr txBox="1"/>
          <p:nvPr/>
        </p:nvSpPr>
        <p:spPr>
          <a:xfrm>
            <a:off x="609600" y="5717128"/>
            <a:ext cx="7802562" cy="646331"/>
          </a:xfrm>
          <a:prstGeom prst="rect">
            <a:avLst/>
          </a:prstGeom>
          <a:noFill/>
        </p:spPr>
        <p:txBody>
          <a:bodyPr wrap="square" rtlCol="0">
            <a:spAutoFit/>
          </a:bodyPr>
          <a:lstStyle/>
          <a:p>
            <a:pPr algn="ctr"/>
            <a:r>
              <a:rPr lang="en-US">
                <a:solidFill>
                  <a:srgbClr val="FF0000"/>
                </a:solidFill>
              </a:rPr>
              <a:t>Normal mode coordinates are the relevant degrees of freedom</a:t>
            </a:r>
          </a:p>
          <a:p>
            <a:pPr algn="ctr"/>
            <a:r>
              <a:rPr lang="en-US">
                <a:solidFill>
                  <a:srgbClr val="FF0000"/>
                </a:solidFill>
              </a:rPr>
              <a:t>(rather than the original particle displacements)</a:t>
            </a:r>
          </a:p>
        </p:txBody>
      </p:sp>
      <p:sp>
        <p:nvSpPr>
          <p:cNvPr id="12" name="TextBox 11"/>
          <p:cNvSpPr txBox="1"/>
          <p:nvPr/>
        </p:nvSpPr>
        <p:spPr>
          <a:xfrm>
            <a:off x="609600" y="4876800"/>
            <a:ext cx="7802562" cy="369332"/>
          </a:xfrm>
          <a:prstGeom prst="rect">
            <a:avLst/>
          </a:prstGeom>
          <a:noFill/>
        </p:spPr>
        <p:txBody>
          <a:bodyPr wrap="square" rtlCol="0">
            <a:spAutoFit/>
          </a:bodyPr>
          <a:lstStyle/>
          <a:p>
            <a:pPr algn="ctr"/>
            <a:r>
              <a:rPr lang="en-US">
                <a:solidFill>
                  <a:srgbClr val="FF0000"/>
                </a:solidFill>
              </a:rPr>
              <a:t>There will be N normal frequencies</a:t>
            </a:r>
          </a:p>
        </p:txBody>
      </p:sp>
    </p:spTree>
    <p:extLst>
      <p:ext uri="{BB962C8B-B14F-4D97-AF65-F5344CB8AC3E}">
        <p14:creationId xmlns:p14="http://schemas.microsoft.com/office/powerpoint/2010/main" val="1750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Golden Rule for Scattering</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60</a:t>
            </a:fld>
            <a:endParaRPr lang="en-US"/>
          </a:p>
        </p:txBody>
      </p:sp>
      <p:graphicFrame>
        <p:nvGraphicFramePr>
          <p:cNvPr id="6" name="Object 5"/>
          <p:cNvGraphicFramePr>
            <a:graphicFrameLocks noChangeAspect="1"/>
          </p:cNvGraphicFramePr>
          <p:nvPr/>
        </p:nvGraphicFramePr>
        <p:xfrm>
          <a:off x="99060" y="1905000"/>
          <a:ext cx="8968740" cy="838200"/>
        </p:xfrm>
        <a:graphic>
          <a:graphicData uri="http://schemas.openxmlformats.org/presentationml/2006/ole">
            <mc:AlternateContent xmlns:mc="http://schemas.openxmlformats.org/markup-compatibility/2006">
              <mc:Choice xmlns:v="urn:schemas-microsoft-com:vml" Requires="v">
                <p:oleObj spid="_x0000_s46130" name="Equation" r:id="rId3" imgW="5435600" imgH="508000" progId="Equation.DSMT4">
                  <p:embed/>
                </p:oleObj>
              </mc:Choice>
              <mc:Fallback>
                <p:oleObj name="Equation" r:id="rId3" imgW="5435600" imgH="508000" progId="Equation.DSMT4">
                  <p:embed/>
                  <p:pic>
                    <p:nvPicPr>
                      <p:cNvPr id="6" name="Object 5"/>
                      <p:cNvPicPr/>
                      <p:nvPr/>
                    </p:nvPicPr>
                    <p:blipFill>
                      <a:blip r:embed="rId4"/>
                      <a:stretch>
                        <a:fillRect/>
                      </a:stretch>
                    </p:blipFill>
                    <p:spPr>
                      <a:xfrm>
                        <a:off x="99060" y="1905000"/>
                        <a:ext cx="8968740" cy="838200"/>
                      </a:xfrm>
                      <a:prstGeom prst="rect">
                        <a:avLst/>
                      </a:prstGeom>
                      <a:ln w="38100" cmpd="sng">
                        <a:solidFill>
                          <a:srgbClr val="FF0000"/>
                        </a:solidFill>
                      </a:ln>
                    </p:spPr>
                  </p:pic>
                </p:oleObj>
              </mc:Fallback>
            </mc:AlternateContent>
          </a:graphicData>
        </a:graphic>
      </p:graphicFrame>
      <p:graphicFrame>
        <p:nvGraphicFramePr>
          <p:cNvPr id="7" name="Object 6"/>
          <p:cNvGraphicFramePr>
            <a:graphicFrameLocks noChangeAspect="1"/>
          </p:cNvGraphicFramePr>
          <p:nvPr/>
        </p:nvGraphicFramePr>
        <p:xfrm>
          <a:off x="1768475" y="1295400"/>
          <a:ext cx="5600700" cy="533400"/>
        </p:xfrm>
        <a:graphic>
          <a:graphicData uri="http://schemas.openxmlformats.org/presentationml/2006/ole">
            <mc:AlternateContent xmlns:mc="http://schemas.openxmlformats.org/markup-compatibility/2006">
              <mc:Choice xmlns:v="urn:schemas-microsoft-com:vml" Requires="v">
                <p:oleObj spid="_x0000_s46131" name="Equation" r:id="rId5" imgW="2133600" imgH="203200" progId="Equation.DSMT4">
                  <p:embed/>
                </p:oleObj>
              </mc:Choice>
              <mc:Fallback>
                <p:oleObj name="Equation" r:id="rId5" imgW="2133600" imgH="203200" progId="Equation.DSMT4">
                  <p:embed/>
                  <p:pic>
                    <p:nvPicPr>
                      <p:cNvPr id="7" name="Object 6"/>
                      <p:cNvPicPr/>
                      <p:nvPr/>
                    </p:nvPicPr>
                    <p:blipFill>
                      <a:blip r:embed="rId6"/>
                      <a:stretch>
                        <a:fillRect/>
                      </a:stretch>
                    </p:blipFill>
                    <p:spPr>
                      <a:xfrm>
                        <a:off x="1768475" y="1295400"/>
                        <a:ext cx="5600700" cy="533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759157" y="3810000"/>
          <a:ext cx="7546643" cy="1085476"/>
        </p:xfrm>
        <a:graphic>
          <a:graphicData uri="http://schemas.openxmlformats.org/presentationml/2006/ole">
            <mc:AlternateContent xmlns:mc="http://schemas.openxmlformats.org/markup-compatibility/2006">
              <mc:Choice xmlns:v="urn:schemas-microsoft-com:vml" Requires="v">
                <p:oleObj spid="_x0000_s46132" name="Equation" r:id="rId7" imgW="3708400" imgH="533400" progId="Equation.DSMT4">
                  <p:embed/>
                </p:oleObj>
              </mc:Choice>
              <mc:Fallback>
                <p:oleObj name="Equation" r:id="rId7" imgW="3708400" imgH="533400" progId="Equation.DSMT4">
                  <p:embed/>
                  <p:pic>
                    <p:nvPicPr>
                      <p:cNvPr id="8" name="Object 7"/>
                      <p:cNvPicPr/>
                      <p:nvPr/>
                    </p:nvPicPr>
                    <p:blipFill>
                      <a:blip r:embed="rId8"/>
                      <a:stretch>
                        <a:fillRect/>
                      </a:stretch>
                    </p:blipFill>
                    <p:spPr>
                      <a:xfrm>
                        <a:off x="759157" y="3810000"/>
                        <a:ext cx="7546643" cy="1085476"/>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228600" y="4572000"/>
          <a:ext cx="7113531" cy="455266"/>
        </p:xfrm>
        <a:graphic>
          <a:graphicData uri="http://schemas.openxmlformats.org/presentationml/2006/ole">
            <mc:AlternateContent xmlns:mc="http://schemas.openxmlformats.org/markup-compatibility/2006">
              <mc:Choice xmlns:v="urn:schemas-microsoft-com:vml" Requires="v">
                <p:oleObj spid="_x0000_s46133" name="Equation" r:id="rId9" imgW="3175000" imgH="203200" progId="Equation.DSMT4">
                  <p:embed/>
                </p:oleObj>
              </mc:Choice>
              <mc:Fallback>
                <p:oleObj name="Equation" r:id="rId9" imgW="3175000" imgH="203200" progId="Equation.DSMT4">
                  <p:embed/>
                  <p:pic>
                    <p:nvPicPr>
                      <p:cNvPr id="9" name="Object 8"/>
                      <p:cNvPicPr/>
                      <p:nvPr/>
                    </p:nvPicPr>
                    <p:blipFill>
                      <a:blip r:embed="rId10"/>
                      <a:stretch>
                        <a:fillRect/>
                      </a:stretch>
                    </p:blipFill>
                    <p:spPr>
                      <a:xfrm>
                        <a:off x="228600" y="4572000"/>
                        <a:ext cx="7113531" cy="455266"/>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33399" y="5125275"/>
          <a:ext cx="7940675" cy="589725"/>
        </p:xfrm>
        <a:graphic>
          <a:graphicData uri="http://schemas.openxmlformats.org/presentationml/2006/ole">
            <mc:AlternateContent xmlns:mc="http://schemas.openxmlformats.org/markup-compatibility/2006">
              <mc:Choice xmlns:v="urn:schemas-microsoft-com:vml" Requires="v">
                <p:oleObj spid="_x0000_s46134" name="Equation" r:id="rId11" imgW="3759200" imgH="279400" progId="Equation.DSMT4">
                  <p:embed/>
                </p:oleObj>
              </mc:Choice>
              <mc:Fallback>
                <p:oleObj name="Equation" r:id="rId11" imgW="3759200" imgH="279400" progId="Equation.DSMT4">
                  <p:embed/>
                  <p:pic>
                    <p:nvPicPr>
                      <p:cNvPr id="10" name="Object 9"/>
                      <p:cNvPicPr/>
                      <p:nvPr/>
                    </p:nvPicPr>
                    <p:blipFill>
                      <a:blip r:embed="rId12"/>
                      <a:stretch>
                        <a:fillRect/>
                      </a:stretch>
                    </p:blipFill>
                    <p:spPr>
                      <a:xfrm>
                        <a:off x="533399" y="5125275"/>
                        <a:ext cx="7940675" cy="5897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33400" y="5665788"/>
          <a:ext cx="6262687" cy="658812"/>
        </p:xfrm>
        <a:graphic>
          <a:graphicData uri="http://schemas.openxmlformats.org/presentationml/2006/ole">
            <mc:AlternateContent xmlns:mc="http://schemas.openxmlformats.org/markup-compatibility/2006">
              <mc:Choice xmlns:v="urn:schemas-microsoft-com:vml" Requires="v">
                <p:oleObj spid="_x0000_s46135" name="Equation" r:id="rId13" imgW="2654300" imgH="279400" progId="Equation.DSMT4">
                  <p:embed/>
                </p:oleObj>
              </mc:Choice>
              <mc:Fallback>
                <p:oleObj name="Equation" r:id="rId13" imgW="2654300" imgH="279400" progId="Equation.DSMT4">
                  <p:embed/>
                  <p:pic>
                    <p:nvPicPr>
                      <p:cNvPr id="11" name="Object 10"/>
                      <p:cNvPicPr/>
                      <p:nvPr/>
                    </p:nvPicPr>
                    <p:blipFill>
                      <a:blip r:embed="rId14"/>
                      <a:stretch>
                        <a:fillRect/>
                      </a:stretch>
                    </p:blipFill>
                    <p:spPr>
                      <a:xfrm>
                        <a:off x="533400" y="5665788"/>
                        <a:ext cx="6262687" cy="65881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495425" y="2946400"/>
          <a:ext cx="6073775" cy="930275"/>
        </p:xfrm>
        <a:graphic>
          <a:graphicData uri="http://schemas.openxmlformats.org/presentationml/2006/ole">
            <mc:AlternateContent xmlns:mc="http://schemas.openxmlformats.org/markup-compatibility/2006">
              <mc:Choice xmlns:v="urn:schemas-microsoft-com:vml" Requires="v">
                <p:oleObj spid="_x0000_s46136" name="Equation" r:id="rId15" imgW="2984500" imgH="457200" progId="Equation.DSMT4">
                  <p:embed/>
                </p:oleObj>
              </mc:Choice>
              <mc:Fallback>
                <p:oleObj name="Equation" r:id="rId15" imgW="2984500" imgH="457200" progId="Equation.DSMT4">
                  <p:embed/>
                  <p:pic>
                    <p:nvPicPr>
                      <p:cNvPr id="12" name="Object 11"/>
                      <p:cNvPicPr/>
                      <p:nvPr/>
                    </p:nvPicPr>
                    <p:blipFill>
                      <a:blip r:embed="rId16"/>
                      <a:stretch>
                        <a:fillRect/>
                      </a:stretch>
                    </p:blipFill>
                    <p:spPr>
                      <a:xfrm>
                        <a:off x="1495425" y="2946400"/>
                        <a:ext cx="6073775" cy="930275"/>
                      </a:xfrm>
                      <a:prstGeom prst="rect">
                        <a:avLst/>
                      </a:prstGeom>
                    </p:spPr>
                  </p:pic>
                </p:oleObj>
              </mc:Fallback>
            </mc:AlternateContent>
          </a:graphicData>
        </a:graphic>
      </p:graphicFrame>
    </p:spTree>
    <p:extLst>
      <p:ext uri="{BB962C8B-B14F-4D97-AF65-F5344CB8AC3E}">
        <p14:creationId xmlns:p14="http://schemas.microsoft.com/office/powerpoint/2010/main" val="37338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p</a:t>
            </a:r>
            <a:r>
              <a:rPr lang="en-US" baseline="30000" dirty="0"/>
              <a:t>0</a:t>
            </a:r>
            <a:r>
              <a:rPr lang="en-US" dirty="0"/>
              <a:t> Integral</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61</a:t>
            </a:fld>
            <a:endParaRPr lang="en-US"/>
          </a:p>
        </p:txBody>
      </p:sp>
      <p:graphicFrame>
        <p:nvGraphicFramePr>
          <p:cNvPr id="6" name="Object 5"/>
          <p:cNvGraphicFramePr>
            <a:graphicFrameLocks noChangeAspect="1"/>
          </p:cNvGraphicFramePr>
          <p:nvPr/>
        </p:nvGraphicFramePr>
        <p:xfrm>
          <a:off x="4419600" y="3657600"/>
          <a:ext cx="114300" cy="165100"/>
        </p:xfrm>
        <a:graphic>
          <a:graphicData uri="http://schemas.openxmlformats.org/presentationml/2006/ole">
            <mc:AlternateContent xmlns:mc="http://schemas.openxmlformats.org/markup-compatibility/2006">
              <mc:Choice xmlns:v="urn:schemas-microsoft-com:vml" Requires="v">
                <p:oleObj spid="_x0000_s47147" name="Equation" r:id="rId3" imgW="114300" imgH="165100" progId="Equation.DSMT4">
                  <p:embed/>
                </p:oleObj>
              </mc:Choice>
              <mc:Fallback>
                <p:oleObj name="Equation" r:id="rId3" imgW="114300" imgH="165100" progId="Equation.DSMT4">
                  <p:embed/>
                  <p:pic>
                    <p:nvPicPr>
                      <p:cNvPr id="6" name="Object 5"/>
                      <p:cNvPicPr/>
                      <p:nvPr/>
                    </p:nvPicPr>
                    <p:blipFill>
                      <a:blip r:embed="rId4"/>
                      <a:stretch>
                        <a:fillRect/>
                      </a:stretch>
                    </p:blipFill>
                    <p:spPr>
                      <a:xfrm>
                        <a:off x="4419600" y="365760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7199" y="1524000"/>
          <a:ext cx="4463143" cy="762000"/>
        </p:xfrm>
        <a:graphic>
          <a:graphicData uri="http://schemas.openxmlformats.org/presentationml/2006/ole">
            <mc:AlternateContent xmlns:mc="http://schemas.openxmlformats.org/markup-compatibility/2006">
              <mc:Choice xmlns:v="urn:schemas-microsoft-com:vml" Requires="v">
                <p:oleObj spid="_x0000_s47148" name="Equation" r:id="rId5" imgW="2082800" imgH="355600" progId="Equation.DSMT4">
                  <p:embed/>
                </p:oleObj>
              </mc:Choice>
              <mc:Fallback>
                <p:oleObj name="Equation" r:id="rId5" imgW="2082800" imgH="355600" progId="Equation.DSMT4">
                  <p:embed/>
                  <p:pic>
                    <p:nvPicPr>
                      <p:cNvPr id="7" name="Object 6"/>
                      <p:cNvPicPr/>
                      <p:nvPr/>
                    </p:nvPicPr>
                    <p:blipFill>
                      <a:blip r:embed="rId6"/>
                      <a:stretch>
                        <a:fillRect/>
                      </a:stretch>
                    </p:blipFill>
                    <p:spPr>
                      <a:xfrm>
                        <a:off x="457199" y="1524000"/>
                        <a:ext cx="4463143" cy="762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57199" y="2286000"/>
          <a:ext cx="6243484" cy="762000"/>
        </p:xfrm>
        <a:graphic>
          <a:graphicData uri="http://schemas.openxmlformats.org/presentationml/2006/ole">
            <mc:AlternateContent xmlns:mc="http://schemas.openxmlformats.org/markup-compatibility/2006">
              <mc:Choice xmlns:v="urn:schemas-microsoft-com:vml" Requires="v">
                <p:oleObj spid="_x0000_s47149" name="Equation" r:id="rId7" imgW="3225800" imgH="393700" progId="Equation.DSMT4">
                  <p:embed/>
                </p:oleObj>
              </mc:Choice>
              <mc:Fallback>
                <p:oleObj name="Equation" r:id="rId7" imgW="3225800" imgH="393700" progId="Equation.DSMT4">
                  <p:embed/>
                  <p:pic>
                    <p:nvPicPr>
                      <p:cNvPr id="8" name="Object 7"/>
                      <p:cNvPicPr/>
                      <p:nvPr/>
                    </p:nvPicPr>
                    <p:blipFill>
                      <a:blip r:embed="rId8"/>
                      <a:stretch>
                        <a:fillRect/>
                      </a:stretch>
                    </p:blipFill>
                    <p:spPr>
                      <a:xfrm>
                        <a:off x="457199" y="2286000"/>
                        <a:ext cx="6243484" cy="762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7200" y="3244850"/>
          <a:ext cx="7035474" cy="946150"/>
        </p:xfrm>
        <a:graphic>
          <a:graphicData uri="http://schemas.openxmlformats.org/presentationml/2006/ole">
            <mc:AlternateContent xmlns:mc="http://schemas.openxmlformats.org/markup-compatibility/2006">
              <mc:Choice xmlns:v="urn:schemas-microsoft-com:vml" Requires="v">
                <p:oleObj spid="_x0000_s47150" name="Equation" r:id="rId9" imgW="3683000" imgH="495300" progId="Equation.DSMT4">
                  <p:embed/>
                </p:oleObj>
              </mc:Choice>
              <mc:Fallback>
                <p:oleObj name="Equation" r:id="rId9" imgW="3683000" imgH="495300" progId="Equation.DSMT4">
                  <p:embed/>
                  <p:pic>
                    <p:nvPicPr>
                      <p:cNvPr id="9" name="Object 8"/>
                      <p:cNvPicPr/>
                      <p:nvPr/>
                    </p:nvPicPr>
                    <p:blipFill>
                      <a:blip r:embed="rId10"/>
                      <a:stretch>
                        <a:fillRect/>
                      </a:stretch>
                    </p:blipFill>
                    <p:spPr>
                      <a:xfrm>
                        <a:off x="457200" y="3244850"/>
                        <a:ext cx="7035474" cy="94615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30175" y="4335463"/>
          <a:ext cx="8940800" cy="1455737"/>
        </p:xfrm>
        <a:graphic>
          <a:graphicData uri="http://schemas.openxmlformats.org/presentationml/2006/ole">
            <mc:AlternateContent xmlns:mc="http://schemas.openxmlformats.org/markup-compatibility/2006">
              <mc:Choice xmlns:v="urn:schemas-microsoft-com:vml" Requires="v">
                <p:oleObj spid="_x0000_s47151" name="Equation" r:id="rId11" imgW="4991100" imgH="812800" progId="Equation.DSMT4">
                  <p:embed/>
                </p:oleObj>
              </mc:Choice>
              <mc:Fallback>
                <p:oleObj name="Equation" r:id="rId11" imgW="4991100" imgH="812800" progId="Equation.DSMT4">
                  <p:embed/>
                  <p:pic>
                    <p:nvPicPr>
                      <p:cNvPr id="10" name="Object 9"/>
                      <p:cNvPicPr/>
                      <p:nvPr/>
                    </p:nvPicPr>
                    <p:blipFill>
                      <a:blip r:embed="rId12"/>
                      <a:stretch>
                        <a:fillRect/>
                      </a:stretch>
                    </p:blipFill>
                    <p:spPr>
                      <a:xfrm>
                        <a:off x="130175" y="4335463"/>
                        <a:ext cx="8940800" cy="1455737"/>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773583" y="1536855"/>
          <a:ext cx="2878294" cy="749145"/>
        </p:xfrm>
        <a:graphic>
          <a:graphicData uri="http://schemas.openxmlformats.org/presentationml/2006/ole">
            <mc:AlternateContent xmlns:mc="http://schemas.openxmlformats.org/markup-compatibility/2006">
              <mc:Choice xmlns:v="urn:schemas-microsoft-com:vml" Requires="v">
                <p:oleObj spid="_x0000_s47152" name="Equation" r:id="rId13" imgW="1854200" imgH="482600" progId="Equation.DSMT4">
                  <p:embed/>
                </p:oleObj>
              </mc:Choice>
              <mc:Fallback>
                <p:oleObj name="Equation" r:id="rId13" imgW="1854200" imgH="482600" progId="Equation.DSMT4">
                  <p:embed/>
                  <p:pic>
                    <p:nvPicPr>
                      <p:cNvPr id="11" name="Object 10"/>
                      <p:cNvPicPr/>
                      <p:nvPr/>
                    </p:nvPicPr>
                    <p:blipFill>
                      <a:blip r:embed="rId14"/>
                      <a:stretch>
                        <a:fillRect/>
                      </a:stretch>
                    </p:blipFill>
                    <p:spPr>
                      <a:xfrm>
                        <a:off x="5773583" y="1536855"/>
                        <a:ext cx="2878294" cy="749145"/>
                      </a:xfrm>
                      <a:prstGeom prst="rect">
                        <a:avLst/>
                      </a:prstGeom>
                    </p:spPr>
                  </p:pic>
                </p:oleObj>
              </mc:Fallback>
            </mc:AlternateContent>
          </a:graphicData>
        </a:graphic>
      </p:graphicFrame>
    </p:spTree>
    <p:extLst>
      <p:ext uri="{BB962C8B-B14F-4D97-AF65-F5344CB8AC3E}">
        <p14:creationId xmlns:p14="http://schemas.microsoft.com/office/powerpoint/2010/main" val="17002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Body Scattering in CM Frame</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62</a:t>
            </a:fld>
            <a:endParaRPr lang="en-US"/>
          </a:p>
        </p:txBody>
      </p:sp>
      <p:sp>
        <p:nvSpPr>
          <p:cNvPr id="6" name="Rectangle 5"/>
          <p:cNvSpPr/>
          <p:nvPr/>
        </p:nvSpPr>
        <p:spPr>
          <a:xfrm>
            <a:off x="2257435" y="1219200"/>
            <a:ext cx="4557858" cy="461665"/>
          </a:xfrm>
          <a:prstGeom prst="rect">
            <a:avLst/>
          </a:prstGeom>
        </p:spPr>
        <p:txBody>
          <a:bodyPr wrap="none">
            <a:spAutoFit/>
          </a:bodyPr>
          <a:lstStyle/>
          <a:p>
            <a:pPr algn="ctr"/>
            <a:r>
              <a:rPr lang="en-US" sz="2400" dirty="0"/>
              <a:t>Cross Section for A + B </a:t>
            </a:r>
            <a:r>
              <a:rPr lang="en-US" sz="2400" dirty="0">
                <a:sym typeface="Wingdings"/>
              </a:rPr>
              <a:t> A + B</a:t>
            </a:r>
            <a:endParaRPr lang="en-US" sz="2400" dirty="0"/>
          </a:p>
        </p:txBody>
      </p:sp>
      <p:graphicFrame>
        <p:nvGraphicFramePr>
          <p:cNvPr id="7" name="Object 6"/>
          <p:cNvGraphicFramePr>
            <a:graphicFrameLocks noChangeAspect="1"/>
          </p:cNvGraphicFramePr>
          <p:nvPr/>
        </p:nvGraphicFramePr>
        <p:xfrm>
          <a:off x="229960" y="1752600"/>
          <a:ext cx="3427413" cy="431800"/>
        </p:xfrm>
        <a:graphic>
          <a:graphicData uri="http://schemas.openxmlformats.org/presentationml/2006/ole">
            <mc:AlternateContent xmlns:mc="http://schemas.openxmlformats.org/markup-compatibility/2006">
              <mc:Choice xmlns:v="urn:schemas-microsoft-com:vml" Requires="v">
                <p:oleObj spid="_x0000_s48178" name="Equation" r:id="rId3" imgW="1612900" imgH="203200" progId="Equation.DSMT4">
                  <p:embed/>
                </p:oleObj>
              </mc:Choice>
              <mc:Fallback>
                <p:oleObj name="Equation" r:id="rId3" imgW="1612900" imgH="203200" progId="Equation.DSMT4">
                  <p:embed/>
                  <p:pic>
                    <p:nvPicPr>
                      <p:cNvPr id="7" name="Object 6"/>
                      <p:cNvPicPr/>
                      <p:nvPr/>
                    </p:nvPicPr>
                    <p:blipFill>
                      <a:blip r:embed="rId4"/>
                      <a:stretch>
                        <a:fillRect/>
                      </a:stretch>
                    </p:blipFill>
                    <p:spPr>
                      <a:xfrm>
                        <a:off x="229960" y="1752600"/>
                        <a:ext cx="3427413" cy="431800"/>
                      </a:xfrm>
                      <a:prstGeom prst="rect">
                        <a:avLst/>
                      </a:prstGeom>
                    </p:spPr>
                  </p:pic>
                </p:oleObj>
              </mc:Fallback>
            </mc:AlternateContent>
          </a:graphicData>
        </a:graphic>
      </p:graphicFrame>
      <p:pic>
        <p:nvPicPr>
          <p:cNvPr id="8" name="Picture 7" descr="photo.JPG"/>
          <p:cNvPicPr>
            <a:picLocks noChangeAspect="1"/>
          </p:cNvPicPr>
          <p:nvPr/>
        </p:nvPicPr>
        <p:blipFill rotWithShape="1">
          <a:blip r:embed="rId5">
            <a:extLst>
              <a:ext uri="{28A0092B-C50C-407E-A947-70E740481C1C}">
                <a14:useLocalDpi xmlns:a14="http://schemas.microsoft.com/office/drawing/2010/main" val="0"/>
              </a:ext>
            </a:extLst>
          </a:blip>
          <a:srcRect l="12613" t="40246" r="2639" b="27256"/>
          <a:stretch/>
        </p:blipFill>
        <p:spPr>
          <a:xfrm>
            <a:off x="5041956" y="1676400"/>
            <a:ext cx="3949644" cy="1135951"/>
          </a:xfrm>
          <a:prstGeom prst="rect">
            <a:avLst/>
          </a:prstGeom>
        </p:spPr>
      </p:pic>
      <p:graphicFrame>
        <p:nvGraphicFramePr>
          <p:cNvPr id="9" name="Object 8"/>
          <p:cNvGraphicFramePr>
            <a:graphicFrameLocks noChangeAspect="1"/>
          </p:cNvGraphicFramePr>
          <p:nvPr/>
        </p:nvGraphicFramePr>
        <p:xfrm>
          <a:off x="229960" y="2286000"/>
          <a:ext cx="4651248" cy="533400"/>
        </p:xfrm>
        <a:graphic>
          <a:graphicData uri="http://schemas.openxmlformats.org/presentationml/2006/ole">
            <mc:AlternateContent xmlns:mc="http://schemas.openxmlformats.org/markup-compatibility/2006">
              <mc:Choice xmlns:v="urn:schemas-microsoft-com:vml" Requires="v">
                <p:oleObj spid="_x0000_s48179" name="Equation" r:id="rId6" imgW="2768600" imgH="317500" progId="Equation.DSMT4">
                  <p:embed/>
                </p:oleObj>
              </mc:Choice>
              <mc:Fallback>
                <p:oleObj name="Equation" r:id="rId6" imgW="2768600" imgH="317500" progId="Equation.DSMT4">
                  <p:embed/>
                  <p:pic>
                    <p:nvPicPr>
                      <p:cNvPr id="9" name="Object 8"/>
                      <p:cNvPicPr/>
                      <p:nvPr/>
                    </p:nvPicPr>
                    <p:blipFill>
                      <a:blip r:embed="rId7"/>
                      <a:stretch>
                        <a:fillRect/>
                      </a:stretch>
                    </p:blipFill>
                    <p:spPr>
                      <a:xfrm>
                        <a:off x="229960" y="2286000"/>
                        <a:ext cx="4651248" cy="5334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133600" y="2819400"/>
          <a:ext cx="4310062" cy="660400"/>
        </p:xfrm>
        <a:graphic>
          <a:graphicData uri="http://schemas.openxmlformats.org/presentationml/2006/ole">
            <mc:AlternateContent xmlns:mc="http://schemas.openxmlformats.org/markup-compatibility/2006">
              <mc:Choice xmlns:v="urn:schemas-microsoft-com:vml" Requires="v">
                <p:oleObj spid="_x0000_s48180" name="Equation" r:id="rId8" imgW="2565400" imgH="393700" progId="Equation.DSMT4">
                  <p:embed/>
                </p:oleObj>
              </mc:Choice>
              <mc:Fallback>
                <p:oleObj name="Equation" r:id="rId8" imgW="2565400" imgH="393700" progId="Equation.DSMT4">
                  <p:embed/>
                  <p:pic>
                    <p:nvPicPr>
                      <p:cNvPr id="10" name="Object 9"/>
                      <p:cNvPicPr/>
                      <p:nvPr/>
                    </p:nvPicPr>
                    <p:blipFill>
                      <a:blip r:embed="rId9"/>
                      <a:stretch>
                        <a:fillRect/>
                      </a:stretch>
                    </p:blipFill>
                    <p:spPr>
                      <a:xfrm>
                        <a:off x="2133600" y="2819400"/>
                        <a:ext cx="4310062" cy="6604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2135187" y="3476625"/>
          <a:ext cx="5332413" cy="615950"/>
        </p:xfrm>
        <a:graphic>
          <a:graphicData uri="http://schemas.openxmlformats.org/presentationml/2006/ole">
            <mc:AlternateContent xmlns:mc="http://schemas.openxmlformats.org/markup-compatibility/2006">
              <mc:Choice xmlns:v="urn:schemas-microsoft-com:vml" Requires="v">
                <p:oleObj spid="_x0000_s48181" name="Equation" r:id="rId10" imgW="3175000" imgH="368300" progId="Equation.DSMT4">
                  <p:embed/>
                </p:oleObj>
              </mc:Choice>
              <mc:Fallback>
                <p:oleObj name="Equation" r:id="rId10" imgW="3175000" imgH="368300" progId="Equation.DSMT4">
                  <p:embed/>
                  <p:pic>
                    <p:nvPicPr>
                      <p:cNvPr id="11" name="Object 10"/>
                      <p:cNvPicPr/>
                      <p:nvPr/>
                    </p:nvPicPr>
                    <p:blipFill>
                      <a:blip r:embed="rId11"/>
                      <a:stretch>
                        <a:fillRect/>
                      </a:stretch>
                    </p:blipFill>
                    <p:spPr>
                      <a:xfrm>
                        <a:off x="2135187" y="3476625"/>
                        <a:ext cx="5332413" cy="61595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2133600" y="4216400"/>
          <a:ext cx="6164263" cy="531813"/>
        </p:xfrm>
        <a:graphic>
          <a:graphicData uri="http://schemas.openxmlformats.org/presentationml/2006/ole">
            <mc:AlternateContent xmlns:mc="http://schemas.openxmlformats.org/markup-compatibility/2006">
              <mc:Choice xmlns:v="urn:schemas-microsoft-com:vml" Requires="v">
                <p:oleObj spid="_x0000_s48182" name="Equation" r:id="rId12" imgW="3670300" imgH="317500" progId="Equation.DSMT4">
                  <p:embed/>
                </p:oleObj>
              </mc:Choice>
              <mc:Fallback>
                <p:oleObj name="Equation" r:id="rId12" imgW="3670300" imgH="317500" progId="Equation.DSMT4">
                  <p:embed/>
                  <p:pic>
                    <p:nvPicPr>
                      <p:cNvPr id="12" name="Object 11"/>
                      <p:cNvPicPr/>
                      <p:nvPr/>
                    </p:nvPicPr>
                    <p:blipFill>
                      <a:blip r:embed="rId13"/>
                      <a:stretch>
                        <a:fillRect/>
                      </a:stretch>
                    </p:blipFill>
                    <p:spPr>
                      <a:xfrm>
                        <a:off x="2133600" y="4216400"/>
                        <a:ext cx="6164263" cy="531813"/>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133600" y="4914900"/>
          <a:ext cx="3348037" cy="531813"/>
        </p:xfrm>
        <a:graphic>
          <a:graphicData uri="http://schemas.openxmlformats.org/presentationml/2006/ole">
            <mc:AlternateContent xmlns:mc="http://schemas.openxmlformats.org/markup-compatibility/2006">
              <mc:Choice xmlns:v="urn:schemas-microsoft-com:vml" Requires="v">
                <p:oleObj spid="_x0000_s48183" name="Equation" r:id="rId14" imgW="1993900" imgH="317500" progId="Equation.DSMT4">
                  <p:embed/>
                </p:oleObj>
              </mc:Choice>
              <mc:Fallback>
                <p:oleObj name="Equation" r:id="rId14" imgW="1993900" imgH="317500" progId="Equation.DSMT4">
                  <p:embed/>
                  <p:pic>
                    <p:nvPicPr>
                      <p:cNvPr id="13" name="Object 12"/>
                      <p:cNvPicPr/>
                      <p:nvPr/>
                    </p:nvPicPr>
                    <p:blipFill>
                      <a:blip r:embed="rId15"/>
                      <a:stretch>
                        <a:fillRect/>
                      </a:stretch>
                    </p:blipFill>
                    <p:spPr>
                      <a:xfrm>
                        <a:off x="2133600" y="4914900"/>
                        <a:ext cx="3348037" cy="53181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68263" y="5499100"/>
          <a:ext cx="9010650" cy="901700"/>
        </p:xfrm>
        <a:graphic>
          <a:graphicData uri="http://schemas.openxmlformats.org/presentationml/2006/ole">
            <mc:AlternateContent xmlns:mc="http://schemas.openxmlformats.org/markup-compatibility/2006">
              <mc:Choice xmlns:v="urn:schemas-microsoft-com:vml" Requires="v">
                <p:oleObj spid="_x0000_s48184" name="Equation" r:id="rId16" imgW="5067300" imgH="508000" progId="Equation.DSMT4">
                  <p:embed/>
                </p:oleObj>
              </mc:Choice>
              <mc:Fallback>
                <p:oleObj name="Equation" r:id="rId16" imgW="5067300" imgH="508000" progId="Equation.DSMT4">
                  <p:embed/>
                  <p:pic>
                    <p:nvPicPr>
                      <p:cNvPr id="14" name="Object 13"/>
                      <p:cNvPicPr/>
                      <p:nvPr/>
                    </p:nvPicPr>
                    <p:blipFill>
                      <a:blip r:embed="rId17"/>
                      <a:stretch>
                        <a:fillRect/>
                      </a:stretch>
                    </p:blipFill>
                    <p:spPr>
                      <a:xfrm>
                        <a:off x="68263" y="5499100"/>
                        <a:ext cx="9010650" cy="901700"/>
                      </a:xfrm>
                      <a:prstGeom prst="rect">
                        <a:avLst/>
                      </a:prstGeom>
                    </p:spPr>
                  </p:pic>
                </p:oleObj>
              </mc:Fallback>
            </mc:AlternateContent>
          </a:graphicData>
        </a:graphic>
      </p:graphicFrame>
    </p:spTree>
    <p:extLst>
      <p:ext uri="{BB962C8B-B14F-4D97-AF65-F5344CB8AC3E}">
        <p14:creationId xmlns:p14="http://schemas.microsoft.com/office/powerpoint/2010/main" val="31791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Using Delta Functions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63</a:t>
            </a:fld>
            <a:endParaRPr lang="en-US"/>
          </a:p>
        </p:txBody>
      </p:sp>
      <p:graphicFrame>
        <p:nvGraphicFramePr>
          <p:cNvPr id="6" name="Object 5"/>
          <p:cNvGraphicFramePr>
            <a:graphicFrameLocks noChangeAspect="1"/>
          </p:cNvGraphicFramePr>
          <p:nvPr/>
        </p:nvGraphicFramePr>
        <p:xfrm>
          <a:off x="1295400" y="1295400"/>
          <a:ext cx="6327775" cy="533400"/>
        </p:xfrm>
        <a:graphic>
          <a:graphicData uri="http://schemas.openxmlformats.org/presentationml/2006/ole">
            <mc:AlternateContent xmlns:mc="http://schemas.openxmlformats.org/markup-compatibility/2006">
              <mc:Choice xmlns:v="urn:schemas-microsoft-com:vml" Requires="v">
                <p:oleObj spid="_x0000_s49181" name="Equation" r:id="rId3" imgW="3314700" imgH="279400" progId="Equation.DSMT4">
                  <p:embed/>
                </p:oleObj>
              </mc:Choice>
              <mc:Fallback>
                <p:oleObj name="Equation" r:id="rId3" imgW="3314700" imgH="279400" progId="Equation.DSMT4">
                  <p:embed/>
                  <p:pic>
                    <p:nvPicPr>
                      <p:cNvPr id="6" name="Object 5"/>
                      <p:cNvPicPr/>
                      <p:nvPr/>
                    </p:nvPicPr>
                    <p:blipFill>
                      <a:blip r:embed="rId4"/>
                      <a:stretch>
                        <a:fillRect/>
                      </a:stretch>
                    </p:blipFill>
                    <p:spPr>
                      <a:xfrm>
                        <a:off x="1295400" y="1295400"/>
                        <a:ext cx="6327775" cy="5334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905000" y="1876600"/>
          <a:ext cx="4724400" cy="408597"/>
        </p:xfrm>
        <a:graphic>
          <a:graphicData uri="http://schemas.openxmlformats.org/presentationml/2006/ole">
            <mc:AlternateContent xmlns:mc="http://schemas.openxmlformats.org/markup-compatibility/2006">
              <mc:Choice xmlns:v="urn:schemas-microsoft-com:vml" Requires="v">
                <p:oleObj spid="_x0000_s49182" name="Equation" r:id="rId5" imgW="2349500" imgH="203200" progId="Equation.DSMT4">
                  <p:embed/>
                </p:oleObj>
              </mc:Choice>
              <mc:Fallback>
                <p:oleObj name="Equation" r:id="rId5" imgW="2349500" imgH="203200" progId="Equation.DSMT4">
                  <p:embed/>
                  <p:pic>
                    <p:nvPicPr>
                      <p:cNvPr id="7" name="Object 6"/>
                      <p:cNvPicPr/>
                      <p:nvPr/>
                    </p:nvPicPr>
                    <p:blipFill>
                      <a:blip r:embed="rId6"/>
                      <a:stretch>
                        <a:fillRect/>
                      </a:stretch>
                    </p:blipFill>
                    <p:spPr>
                      <a:xfrm>
                        <a:off x="1905000" y="1876600"/>
                        <a:ext cx="4724400" cy="408597"/>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101725" y="2409825"/>
          <a:ext cx="6804025" cy="1046163"/>
        </p:xfrm>
        <a:graphic>
          <a:graphicData uri="http://schemas.openxmlformats.org/presentationml/2006/ole">
            <mc:AlternateContent xmlns:mc="http://schemas.openxmlformats.org/markup-compatibility/2006">
              <mc:Choice xmlns:v="urn:schemas-microsoft-com:vml" Requires="v">
                <p:oleObj spid="_x0000_s49183" name="Equation" r:id="rId7" imgW="4368800" imgH="673100" progId="Equation.DSMT4">
                  <p:embed/>
                </p:oleObj>
              </mc:Choice>
              <mc:Fallback>
                <p:oleObj name="Equation" r:id="rId7" imgW="4368800" imgH="673100" progId="Equation.DSMT4">
                  <p:embed/>
                  <p:pic>
                    <p:nvPicPr>
                      <p:cNvPr id="8" name="Object 7"/>
                      <p:cNvPicPr/>
                      <p:nvPr/>
                    </p:nvPicPr>
                    <p:blipFill>
                      <a:blip r:embed="rId8"/>
                      <a:stretch>
                        <a:fillRect/>
                      </a:stretch>
                    </p:blipFill>
                    <p:spPr>
                      <a:xfrm>
                        <a:off x="1101725" y="2409825"/>
                        <a:ext cx="6804025" cy="104616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771525" y="3656013"/>
          <a:ext cx="7435850" cy="2251075"/>
        </p:xfrm>
        <a:graphic>
          <a:graphicData uri="http://schemas.openxmlformats.org/presentationml/2006/ole">
            <mc:AlternateContent xmlns:mc="http://schemas.openxmlformats.org/markup-compatibility/2006">
              <mc:Choice xmlns:v="urn:schemas-microsoft-com:vml" Requires="v">
                <p:oleObj spid="_x0000_s49184" name="Equation" r:id="rId9" imgW="4775200" imgH="1447800" progId="Equation.DSMT4">
                  <p:embed/>
                </p:oleObj>
              </mc:Choice>
              <mc:Fallback>
                <p:oleObj name="Equation" r:id="rId9" imgW="4775200" imgH="1447800" progId="Equation.DSMT4">
                  <p:embed/>
                  <p:pic>
                    <p:nvPicPr>
                      <p:cNvPr id="9" name="Object 8"/>
                      <p:cNvPicPr/>
                      <p:nvPr/>
                    </p:nvPicPr>
                    <p:blipFill>
                      <a:blip r:embed="rId10"/>
                      <a:stretch>
                        <a:fillRect/>
                      </a:stretch>
                    </p:blipFill>
                    <p:spPr>
                      <a:xfrm>
                        <a:off x="771525" y="3656013"/>
                        <a:ext cx="7435850" cy="2251075"/>
                      </a:xfrm>
                      <a:prstGeom prst="rect">
                        <a:avLst/>
                      </a:prstGeom>
                    </p:spPr>
                  </p:pic>
                </p:oleObj>
              </mc:Fallback>
            </mc:AlternateContent>
          </a:graphicData>
        </a:graphic>
      </p:graphicFrame>
    </p:spTree>
    <p:extLst>
      <p:ext uri="{BB962C8B-B14F-4D97-AF65-F5344CB8AC3E}">
        <p14:creationId xmlns:p14="http://schemas.microsoft.com/office/powerpoint/2010/main" val="173045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Body Scattering Formula</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64</a:t>
            </a:fld>
            <a:endParaRPr lang="en-US"/>
          </a:p>
        </p:txBody>
      </p:sp>
      <p:graphicFrame>
        <p:nvGraphicFramePr>
          <p:cNvPr id="6" name="Object 5"/>
          <p:cNvGraphicFramePr>
            <a:graphicFrameLocks noChangeAspect="1"/>
          </p:cNvGraphicFramePr>
          <p:nvPr/>
        </p:nvGraphicFramePr>
        <p:xfrm>
          <a:off x="698500" y="1447800"/>
          <a:ext cx="7593013" cy="830262"/>
        </p:xfrm>
        <a:graphic>
          <a:graphicData uri="http://schemas.openxmlformats.org/presentationml/2006/ole">
            <mc:AlternateContent xmlns:mc="http://schemas.openxmlformats.org/markup-compatibility/2006">
              <mc:Choice xmlns:v="urn:schemas-microsoft-com:vml" Requires="v">
                <p:oleObj spid="_x0000_s50205" name="Equation" r:id="rId3" imgW="4876800" imgH="533400" progId="Equation.DSMT4">
                  <p:embed/>
                </p:oleObj>
              </mc:Choice>
              <mc:Fallback>
                <p:oleObj name="Equation" r:id="rId3" imgW="4876800" imgH="533400" progId="Equation.DSMT4">
                  <p:embed/>
                  <p:pic>
                    <p:nvPicPr>
                      <p:cNvPr id="6" name="Object 5"/>
                      <p:cNvPicPr/>
                      <p:nvPr/>
                    </p:nvPicPr>
                    <p:blipFill>
                      <a:blip r:embed="rId4"/>
                      <a:stretch>
                        <a:fillRect/>
                      </a:stretch>
                    </p:blipFill>
                    <p:spPr>
                      <a:xfrm>
                        <a:off x="698500" y="1447800"/>
                        <a:ext cx="7593013" cy="830262"/>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95400" y="2590800"/>
          <a:ext cx="6152865" cy="914400"/>
        </p:xfrm>
        <a:graphic>
          <a:graphicData uri="http://schemas.openxmlformats.org/presentationml/2006/ole">
            <mc:AlternateContent xmlns:mc="http://schemas.openxmlformats.org/markup-compatibility/2006">
              <mc:Choice xmlns:v="urn:schemas-microsoft-com:vml" Requires="v">
                <p:oleObj spid="_x0000_s50206" name="Equation" r:id="rId5" imgW="3162300" imgH="469900" progId="Equation.DSMT4">
                  <p:embed/>
                </p:oleObj>
              </mc:Choice>
              <mc:Fallback>
                <p:oleObj name="Equation" r:id="rId5" imgW="3162300" imgH="469900" progId="Equation.DSMT4">
                  <p:embed/>
                  <p:pic>
                    <p:nvPicPr>
                      <p:cNvPr id="7" name="Object 6"/>
                      <p:cNvPicPr/>
                      <p:nvPr/>
                    </p:nvPicPr>
                    <p:blipFill>
                      <a:blip r:embed="rId6"/>
                      <a:stretch>
                        <a:fillRect/>
                      </a:stretch>
                    </p:blipFill>
                    <p:spPr>
                      <a:xfrm>
                        <a:off x="1295400" y="2590800"/>
                        <a:ext cx="6152865" cy="9144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752599" y="3733800"/>
          <a:ext cx="5083763" cy="1600200"/>
        </p:xfrm>
        <a:graphic>
          <a:graphicData uri="http://schemas.openxmlformats.org/presentationml/2006/ole">
            <mc:AlternateContent xmlns:mc="http://schemas.openxmlformats.org/markup-compatibility/2006">
              <mc:Choice xmlns:v="urn:schemas-microsoft-com:vml" Requires="v">
                <p:oleObj spid="_x0000_s50207" name="Equation" r:id="rId7" imgW="1574800" imgH="495300" progId="Equation.DSMT4">
                  <p:embed/>
                </p:oleObj>
              </mc:Choice>
              <mc:Fallback>
                <p:oleObj name="Equation" r:id="rId7" imgW="1574800" imgH="495300" progId="Equation.DSMT4">
                  <p:embed/>
                  <p:pic>
                    <p:nvPicPr>
                      <p:cNvPr id="8" name="Object 7"/>
                      <p:cNvPicPr/>
                      <p:nvPr/>
                    </p:nvPicPr>
                    <p:blipFill>
                      <a:blip r:embed="rId8"/>
                      <a:stretch>
                        <a:fillRect/>
                      </a:stretch>
                    </p:blipFill>
                    <p:spPr>
                      <a:xfrm>
                        <a:off x="1752599" y="3733800"/>
                        <a:ext cx="5083763" cy="1600200"/>
                      </a:xfrm>
                      <a:prstGeom prst="rect">
                        <a:avLst/>
                      </a:prstGeom>
                      <a:ln w="28575" cmpd="sng">
                        <a:solidFill>
                          <a:srgbClr val="FF0000"/>
                        </a:solidFill>
                      </a:ln>
                    </p:spPr>
                  </p:pic>
                </p:oleObj>
              </mc:Fallback>
            </mc:AlternateContent>
          </a:graphicData>
        </a:graphic>
      </p:graphicFrame>
      <p:graphicFrame>
        <p:nvGraphicFramePr>
          <p:cNvPr id="10" name="Object 9"/>
          <p:cNvGraphicFramePr>
            <a:graphicFrameLocks noChangeAspect="1"/>
          </p:cNvGraphicFramePr>
          <p:nvPr/>
        </p:nvGraphicFramePr>
        <p:xfrm>
          <a:off x="2209800" y="5486400"/>
          <a:ext cx="4572000" cy="762000"/>
        </p:xfrm>
        <a:graphic>
          <a:graphicData uri="http://schemas.openxmlformats.org/presentationml/2006/ole">
            <mc:AlternateContent xmlns:mc="http://schemas.openxmlformats.org/markup-compatibility/2006">
              <mc:Choice xmlns:v="urn:schemas-microsoft-com:vml" Requires="v">
                <p:oleObj spid="_x0000_s50208" name="Equation" r:id="rId9" imgW="2743200" imgH="457200" progId="Equation.DSMT4">
                  <p:embed/>
                </p:oleObj>
              </mc:Choice>
              <mc:Fallback>
                <p:oleObj name="Equation" r:id="rId9" imgW="2743200" imgH="457200" progId="Equation.DSMT4">
                  <p:embed/>
                  <p:pic>
                    <p:nvPicPr>
                      <p:cNvPr id="10" name="Object 9"/>
                      <p:cNvPicPr/>
                      <p:nvPr/>
                    </p:nvPicPr>
                    <p:blipFill>
                      <a:blip r:embed="rId10"/>
                      <a:stretch>
                        <a:fillRect/>
                      </a:stretch>
                    </p:blipFill>
                    <p:spPr>
                      <a:xfrm>
                        <a:off x="2209800" y="5486400"/>
                        <a:ext cx="4572000" cy="762000"/>
                      </a:xfrm>
                      <a:prstGeom prst="rect">
                        <a:avLst/>
                      </a:prstGeom>
                    </p:spPr>
                  </p:pic>
                </p:oleObj>
              </mc:Fallback>
            </mc:AlternateContent>
          </a:graphicData>
        </a:graphic>
      </p:graphicFrame>
    </p:spTree>
    <p:extLst>
      <p:ext uri="{BB962C8B-B14F-4D97-AF65-F5344CB8AC3E}">
        <p14:creationId xmlns:p14="http://schemas.microsoft.com/office/powerpoint/2010/main" val="787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Body Scattering Formula</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65</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748631567"/>
              </p:ext>
            </p:extLst>
          </p:nvPr>
        </p:nvGraphicFramePr>
        <p:xfrm>
          <a:off x="2028760" y="3884953"/>
          <a:ext cx="5083763" cy="1600200"/>
        </p:xfrm>
        <a:graphic>
          <a:graphicData uri="http://schemas.openxmlformats.org/presentationml/2006/ole">
            <mc:AlternateContent xmlns:mc="http://schemas.openxmlformats.org/markup-compatibility/2006">
              <mc:Choice xmlns:v="urn:schemas-microsoft-com:vml" Requires="v">
                <p:oleObj spid="_x0000_s51222" name="Equation" r:id="rId3" imgW="1574800" imgH="495300" progId="Equation.DSMT4">
                  <p:embed/>
                </p:oleObj>
              </mc:Choice>
              <mc:Fallback>
                <p:oleObj name="Equation" r:id="rId3" imgW="1574800" imgH="495300" progId="Equation.DSMT4">
                  <p:embed/>
                  <p:pic>
                    <p:nvPicPr>
                      <p:cNvPr id="8" name="Object 7"/>
                      <p:cNvPicPr/>
                      <p:nvPr/>
                    </p:nvPicPr>
                    <p:blipFill>
                      <a:blip r:embed="rId4"/>
                      <a:stretch>
                        <a:fillRect/>
                      </a:stretch>
                    </p:blipFill>
                    <p:spPr>
                      <a:xfrm>
                        <a:off x="2028760" y="3884953"/>
                        <a:ext cx="5083763" cy="1600200"/>
                      </a:xfrm>
                      <a:prstGeom prst="rect">
                        <a:avLst/>
                      </a:prstGeom>
                      <a:ln w="28575" cmpd="sng">
                        <a:solidFill>
                          <a:srgbClr val="FF0000"/>
                        </a:solid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44683693"/>
              </p:ext>
            </p:extLst>
          </p:nvPr>
        </p:nvGraphicFramePr>
        <p:xfrm>
          <a:off x="2284641" y="5649685"/>
          <a:ext cx="4572000" cy="762000"/>
        </p:xfrm>
        <a:graphic>
          <a:graphicData uri="http://schemas.openxmlformats.org/presentationml/2006/ole">
            <mc:AlternateContent xmlns:mc="http://schemas.openxmlformats.org/markup-compatibility/2006">
              <mc:Choice xmlns:v="urn:schemas-microsoft-com:vml" Requires="v">
                <p:oleObj spid="_x0000_s51223" name="Equation" r:id="rId5" imgW="2743200" imgH="457200" progId="Equation.DSMT4">
                  <p:embed/>
                </p:oleObj>
              </mc:Choice>
              <mc:Fallback>
                <p:oleObj name="Equation" r:id="rId5" imgW="2743200" imgH="457200" progId="Equation.DSMT4">
                  <p:embed/>
                  <p:pic>
                    <p:nvPicPr>
                      <p:cNvPr id="10" name="Object 9"/>
                      <p:cNvPicPr/>
                      <p:nvPr/>
                    </p:nvPicPr>
                    <p:blipFill>
                      <a:blip r:embed="rId6"/>
                      <a:stretch>
                        <a:fillRect/>
                      </a:stretch>
                    </p:blipFill>
                    <p:spPr>
                      <a:xfrm>
                        <a:off x="2284641" y="5649685"/>
                        <a:ext cx="4572000" cy="762000"/>
                      </a:xfrm>
                      <a:prstGeom prst="rect">
                        <a:avLst/>
                      </a:prstGeom>
                    </p:spPr>
                  </p:pic>
                </p:oleObj>
              </mc:Fallback>
            </mc:AlternateContent>
          </a:graphicData>
        </a:graphic>
      </p:graphicFrame>
      <p:pic>
        <p:nvPicPr>
          <p:cNvPr id="11" name="Picture 10" descr="photo.JPG">
            <a:extLst>
              <a:ext uri="{FF2B5EF4-FFF2-40B4-BE49-F238E27FC236}">
                <a16:creationId xmlns:a16="http://schemas.microsoft.com/office/drawing/2014/main" id="{4B3D4DD1-B1E6-1047-B7B8-4FD2E8F7E1EE}"/>
              </a:ext>
            </a:extLst>
          </p:cNvPr>
          <p:cNvPicPr>
            <a:picLocks noChangeAspect="1"/>
          </p:cNvPicPr>
          <p:nvPr/>
        </p:nvPicPr>
        <p:blipFill rotWithShape="1">
          <a:blip r:embed="rId7">
            <a:extLst>
              <a:ext uri="{28A0092B-C50C-407E-A947-70E740481C1C}">
                <a14:useLocalDpi xmlns:a14="http://schemas.microsoft.com/office/drawing/2010/main" val="0"/>
              </a:ext>
            </a:extLst>
          </a:blip>
          <a:srcRect l="12613" t="40246" r="2639" b="27256"/>
          <a:stretch/>
        </p:blipFill>
        <p:spPr>
          <a:xfrm>
            <a:off x="2595819" y="1417541"/>
            <a:ext cx="3949644" cy="1135951"/>
          </a:xfrm>
          <a:prstGeom prst="rect">
            <a:avLst/>
          </a:prstGeom>
        </p:spPr>
      </p:pic>
      <p:graphicFrame>
        <p:nvGraphicFramePr>
          <p:cNvPr id="12" name="Object 11">
            <a:extLst>
              <a:ext uri="{FF2B5EF4-FFF2-40B4-BE49-F238E27FC236}">
                <a16:creationId xmlns:a16="http://schemas.microsoft.com/office/drawing/2014/main" id="{4F75B383-E8DD-A24F-AD2B-B492DC7FE370}"/>
              </a:ext>
            </a:extLst>
          </p:cNvPr>
          <p:cNvGraphicFramePr>
            <a:graphicFrameLocks noChangeAspect="1"/>
          </p:cNvGraphicFramePr>
          <p:nvPr>
            <p:extLst>
              <p:ext uri="{D42A27DB-BD31-4B8C-83A1-F6EECF244321}">
                <p14:modId xmlns:p14="http://schemas.microsoft.com/office/powerpoint/2010/main" val="2849286967"/>
              </p:ext>
            </p:extLst>
          </p:nvPr>
        </p:nvGraphicFramePr>
        <p:xfrm>
          <a:off x="65316" y="2818721"/>
          <a:ext cx="9010650" cy="901700"/>
        </p:xfrm>
        <a:graphic>
          <a:graphicData uri="http://schemas.openxmlformats.org/presentationml/2006/ole">
            <mc:AlternateContent xmlns:mc="http://schemas.openxmlformats.org/markup-compatibility/2006">
              <mc:Choice xmlns:v="urn:schemas-microsoft-com:vml" Requires="v">
                <p:oleObj spid="_x0000_s51224" name="Equation" r:id="rId8" imgW="5067300" imgH="508000" progId="Equation.DSMT4">
                  <p:embed/>
                </p:oleObj>
              </mc:Choice>
              <mc:Fallback>
                <p:oleObj name="Equation" r:id="rId8" imgW="5067300" imgH="508000" progId="Equation.DSMT4">
                  <p:embed/>
                  <p:pic>
                    <p:nvPicPr>
                      <p:cNvPr id="12" name="Object 11">
                        <a:extLst>
                          <a:ext uri="{FF2B5EF4-FFF2-40B4-BE49-F238E27FC236}">
                            <a16:creationId xmlns:a16="http://schemas.microsoft.com/office/drawing/2014/main" id="{4F75B383-E8DD-A24F-AD2B-B492DC7FE370}"/>
                          </a:ext>
                        </a:extLst>
                      </p:cNvPr>
                      <p:cNvPicPr/>
                      <p:nvPr/>
                    </p:nvPicPr>
                    <p:blipFill>
                      <a:blip r:embed="rId9"/>
                      <a:stretch>
                        <a:fillRect/>
                      </a:stretch>
                    </p:blipFill>
                    <p:spPr>
                      <a:xfrm>
                        <a:off x="65316" y="2818721"/>
                        <a:ext cx="9010650" cy="901700"/>
                      </a:xfrm>
                      <a:prstGeom prst="rect">
                        <a:avLst/>
                      </a:prstGeom>
                      <a:ln w="28575">
                        <a:solidFill>
                          <a:srgbClr val="0000FF"/>
                        </a:solidFill>
                      </a:ln>
                    </p:spPr>
                  </p:pic>
                </p:oleObj>
              </mc:Fallback>
            </mc:AlternateContent>
          </a:graphicData>
        </a:graphic>
      </p:graphicFrame>
    </p:spTree>
    <p:extLst>
      <p:ext uri="{BB962C8B-B14F-4D97-AF65-F5344CB8AC3E}">
        <p14:creationId xmlns:p14="http://schemas.microsoft.com/office/powerpoint/2010/main" val="422762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 B </a:t>
            </a:r>
            <a:r>
              <a:rPr lang="en-US" dirty="0">
                <a:sym typeface="Wingdings"/>
              </a:rPr>
              <a:t> A + B</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66</a:t>
            </a:fld>
            <a:endParaRPr lang="en-US"/>
          </a:p>
        </p:txBody>
      </p:sp>
      <p:pic>
        <p:nvPicPr>
          <p:cNvPr id="6" name="Picture 5" descr="IMG_0231.jpg"/>
          <p:cNvPicPr>
            <a:picLocks noChangeAspect="1"/>
          </p:cNvPicPr>
          <p:nvPr/>
        </p:nvPicPr>
        <p:blipFill rotWithShape="1">
          <a:blip r:embed="rId3">
            <a:extLst>
              <a:ext uri="{28A0092B-C50C-407E-A947-70E740481C1C}">
                <a14:useLocalDpi xmlns:a14="http://schemas.microsoft.com/office/drawing/2010/main" val="0"/>
              </a:ext>
            </a:extLst>
          </a:blip>
          <a:srcRect l="13640" t="24299" r="18030" b="25098"/>
          <a:stretch/>
        </p:blipFill>
        <p:spPr>
          <a:xfrm rot="16200000">
            <a:off x="135319" y="1388681"/>
            <a:ext cx="2720106" cy="2685944"/>
          </a:xfrm>
          <a:prstGeom prst="rect">
            <a:avLst/>
          </a:prstGeom>
        </p:spPr>
      </p:pic>
      <p:pic>
        <p:nvPicPr>
          <p:cNvPr id="7" name="Picture 6" descr="IMG_0232.jpg"/>
          <p:cNvPicPr>
            <a:picLocks noChangeAspect="1"/>
          </p:cNvPicPr>
          <p:nvPr/>
        </p:nvPicPr>
        <p:blipFill rotWithShape="1">
          <a:blip r:embed="rId4">
            <a:extLst>
              <a:ext uri="{28A0092B-C50C-407E-A947-70E740481C1C}">
                <a14:useLocalDpi xmlns:a14="http://schemas.microsoft.com/office/drawing/2010/main" val="0"/>
              </a:ext>
            </a:extLst>
          </a:blip>
          <a:srcRect l="13640" t="10889" r="35911" b="2909"/>
          <a:stretch/>
        </p:blipFill>
        <p:spPr>
          <a:xfrm rot="16200000">
            <a:off x="4181214" y="157787"/>
            <a:ext cx="1899172" cy="4326796"/>
          </a:xfrm>
          <a:prstGeom prst="rect">
            <a:avLst/>
          </a:prstGeom>
        </p:spPr>
      </p:pic>
      <p:graphicFrame>
        <p:nvGraphicFramePr>
          <p:cNvPr id="8" name="Object 7"/>
          <p:cNvGraphicFramePr>
            <a:graphicFrameLocks noChangeAspect="1"/>
          </p:cNvGraphicFramePr>
          <p:nvPr/>
        </p:nvGraphicFramePr>
        <p:xfrm>
          <a:off x="2838345" y="3377519"/>
          <a:ext cx="2103957" cy="714187"/>
        </p:xfrm>
        <a:graphic>
          <a:graphicData uri="http://schemas.openxmlformats.org/presentationml/2006/ole">
            <mc:AlternateContent xmlns:mc="http://schemas.openxmlformats.org/markup-compatibility/2006">
              <mc:Choice xmlns:v="urn:schemas-microsoft-com:vml" Requires="v">
                <p:oleObj spid="_x0000_s52281" name="Equation" r:id="rId5" imgW="1384300" imgH="469900" progId="Equation.DSMT4">
                  <p:embed/>
                </p:oleObj>
              </mc:Choice>
              <mc:Fallback>
                <p:oleObj name="Equation" r:id="rId5" imgW="1384300" imgH="469900" progId="Equation.DSMT4">
                  <p:embed/>
                  <p:pic>
                    <p:nvPicPr>
                      <p:cNvPr id="8" name="Object 7"/>
                      <p:cNvPicPr/>
                      <p:nvPr/>
                    </p:nvPicPr>
                    <p:blipFill>
                      <a:blip r:embed="rId6"/>
                      <a:stretch>
                        <a:fillRect/>
                      </a:stretch>
                    </p:blipFill>
                    <p:spPr>
                      <a:xfrm>
                        <a:off x="2838345" y="3377519"/>
                        <a:ext cx="2103957" cy="714187"/>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942302" y="3389069"/>
          <a:ext cx="2122488" cy="714375"/>
        </p:xfrm>
        <a:graphic>
          <a:graphicData uri="http://schemas.openxmlformats.org/presentationml/2006/ole">
            <mc:AlternateContent xmlns:mc="http://schemas.openxmlformats.org/markup-compatibility/2006">
              <mc:Choice xmlns:v="urn:schemas-microsoft-com:vml" Requires="v">
                <p:oleObj spid="_x0000_s52282" name="Equation" r:id="rId7" imgW="1397000" imgH="469900" progId="Equation.DSMT4">
                  <p:embed/>
                </p:oleObj>
              </mc:Choice>
              <mc:Fallback>
                <p:oleObj name="Equation" r:id="rId7" imgW="1397000" imgH="469900" progId="Equation.DSMT4">
                  <p:embed/>
                  <p:pic>
                    <p:nvPicPr>
                      <p:cNvPr id="9" name="Object 8"/>
                      <p:cNvPicPr/>
                      <p:nvPr/>
                    </p:nvPicPr>
                    <p:blipFill>
                      <a:blip r:embed="rId8"/>
                      <a:stretch>
                        <a:fillRect/>
                      </a:stretch>
                    </p:blipFill>
                    <p:spPr>
                      <a:xfrm>
                        <a:off x="4942302" y="3389069"/>
                        <a:ext cx="2122488" cy="714375"/>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104624" y="3549100"/>
          <a:ext cx="1963176" cy="413300"/>
        </p:xfrm>
        <a:graphic>
          <a:graphicData uri="http://schemas.openxmlformats.org/presentationml/2006/ole">
            <mc:AlternateContent xmlns:mc="http://schemas.openxmlformats.org/markup-compatibility/2006">
              <mc:Choice xmlns:v="urn:schemas-microsoft-com:vml" Requires="v">
                <p:oleObj spid="_x0000_s52283" name="Equation" r:id="rId9" imgW="965200" imgH="203200" progId="Equation.DSMT4">
                  <p:embed/>
                </p:oleObj>
              </mc:Choice>
              <mc:Fallback>
                <p:oleObj name="Equation" r:id="rId9" imgW="965200" imgH="203200" progId="Equation.DSMT4">
                  <p:embed/>
                  <p:pic>
                    <p:nvPicPr>
                      <p:cNvPr id="10" name="Object 9"/>
                      <p:cNvPicPr/>
                      <p:nvPr/>
                    </p:nvPicPr>
                    <p:blipFill>
                      <a:blip r:embed="rId10"/>
                      <a:stretch>
                        <a:fillRect/>
                      </a:stretch>
                    </p:blipFill>
                    <p:spPr>
                      <a:xfrm>
                        <a:off x="7104624" y="3549100"/>
                        <a:ext cx="1963176" cy="4133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152400" y="4191000"/>
          <a:ext cx="4978400" cy="457200"/>
        </p:xfrm>
        <a:graphic>
          <a:graphicData uri="http://schemas.openxmlformats.org/presentationml/2006/ole">
            <mc:AlternateContent xmlns:mc="http://schemas.openxmlformats.org/markup-compatibility/2006">
              <mc:Choice xmlns:v="urn:schemas-microsoft-com:vml" Requires="v">
                <p:oleObj spid="_x0000_s52284" name="Equation" r:id="rId11" imgW="2489200" imgH="228600" progId="Equation.DSMT4">
                  <p:embed/>
                </p:oleObj>
              </mc:Choice>
              <mc:Fallback>
                <p:oleObj name="Equation" r:id="rId11" imgW="2489200" imgH="228600" progId="Equation.DSMT4">
                  <p:embed/>
                  <p:pic>
                    <p:nvPicPr>
                      <p:cNvPr id="11" name="Object 10"/>
                      <p:cNvPicPr/>
                      <p:nvPr/>
                    </p:nvPicPr>
                    <p:blipFill>
                      <a:blip r:embed="rId12"/>
                      <a:stretch>
                        <a:fillRect/>
                      </a:stretch>
                    </p:blipFill>
                    <p:spPr>
                      <a:xfrm>
                        <a:off x="152400" y="4191000"/>
                        <a:ext cx="4978400" cy="4572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2082800" y="4597400"/>
          <a:ext cx="5156200" cy="508000"/>
        </p:xfrm>
        <a:graphic>
          <a:graphicData uri="http://schemas.openxmlformats.org/presentationml/2006/ole">
            <mc:AlternateContent xmlns:mc="http://schemas.openxmlformats.org/markup-compatibility/2006">
              <mc:Choice xmlns:v="urn:schemas-microsoft-com:vml" Requires="v">
                <p:oleObj spid="_x0000_s52285" name="Equation" r:id="rId13" imgW="2578100" imgH="254000" progId="Equation.DSMT4">
                  <p:embed/>
                </p:oleObj>
              </mc:Choice>
              <mc:Fallback>
                <p:oleObj name="Equation" r:id="rId13" imgW="2578100" imgH="254000" progId="Equation.DSMT4">
                  <p:embed/>
                  <p:pic>
                    <p:nvPicPr>
                      <p:cNvPr id="12" name="Object 11"/>
                      <p:cNvPicPr/>
                      <p:nvPr/>
                    </p:nvPicPr>
                    <p:blipFill>
                      <a:blip r:embed="rId14"/>
                      <a:stretch>
                        <a:fillRect/>
                      </a:stretch>
                    </p:blipFill>
                    <p:spPr>
                      <a:xfrm>
                        <a:off x="2082800" y="4597400"/>
                        <a:ext cx="5156200" cy="5080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152400" y="5971924"/>
          <a:ext cx="8712200" cy="558800"/>
        </p:xfrm>
        <a:graphic>
          <a:graphicData uri="http://schemas.openxmlformats.org/presentationml/2006/ole">
            <mc:AlternateContent xmlns:mc="http://schemas.openxmlformats.org/markup-compatibility/2006">
              <mc:Choice xmlns:v="urn:schemas-microsoft-com:vml" Requires="v">
                <p:oleObj spid="_x0000_s52286" name="Equation" r:id="rId15" imgW="4356100" imgH="279400" progId="Equation.DSMT4">
                  <p:embed/>
                </p:oleObj>
              </mc:Choice>
              <mc:Fallback>
                <p:oleObj name="Equation" r:id="rId15" imgW="4356100" imgH="279400" progId="Equation.DSMT4">
                  <p:embed/>
                  <p:pic>
                    <p:nvPicPr>
                      <p:cNvPr id="13" name="Object 12"/>
                      <p:cNvPicPr/>
                      <p:nvPr/>
                    </p:nvPicPr>
                    <p:blipFill>
                      <a:blip r:embed="rId16"/>
                      <a:stretch>
                        <a:fillRect/>
                      </a:stretch>
                    </p:blipFill>
                    <p:spPr>
                      <a:xfrm>
                        <a:off x="152400" y="5971924"/>
                        <a:ext cx="8712200" cy="5588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2057400" y="5080000"/>
          <a:ext cx="4597400" cy="457200"/>
        </p:xfrm>
        <a:graphic>
          <a:graphicData uri="http://schemas.openxmlformats.org/presentationml/2006/ole">
            <mc:AlternateContent xmlns:mc="http://schemas.openxmlformats.org/markup-compatibility/2006">
              <mc:Choice xmlns:v="urn:schemas-microsoft-com:vml" Requires="v">
                <p:oleObj spid="_x0000_s52287" name="Equation" r:id="rId17" imgW="2298700" imgH="228600" progId="Equation.DSMT4">
                  <p:embed/>
                </p:oleObj>
              </mc:Choice>
              <mc:Fallback>
                <p:oleObj name="Equation" r:id="rId17" imgW="2298700" imgH="228600" progId="Equation.DSMT4">
                  <p:embed/>
                  <p:pic>
                    <p:nvPicPr>
                      <p:cNvPr id="14" name="Object 13"/>
                      <p:cNvPicPr/>
                      <p:nvPr/>
                    </p:nvPicPr>
                    <p:blipFill>
                      <a:blip r:embed="rId18"/>
                      <a:stretch>
                        <a:fillRect/>
                      </a:stretch>
                    </p:blipFill>
                    <p:spPr>
                      <a:xfrm>
                        <a:off x="2057400" y="5080000"/>
                        <a:ext cx="4597400" cy="45720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2057400" y="5562600"/>
          <a:ext cx="3759200" cy="457200"/>
        </p:xfrm>
        <a:graphic>
          <a:graphicData uri="http://schemas.openxmlformats.org/presentationml/2006/ole">
            <mc:AlternateContent xmlns:mc="http://schemas.openxmlformats.org/markup-compatibility/2006">
              <mc:Choice xmlns:v="urn:schemas-microsoft-com:vml" Requires="v">
                <p:oleObj spid="_x0000_s52288" name="Equation" r:id="rId19" imgW="1879600" imgH="228600" progId="Equation.DSMT4">
                  <p:embed/>
                </p:oleObj>
              </mc:Choice>
              <mc:Fallback>
                <p:oleObj name="Equation" r:id="rId19" imgW="1879600" imgH="228600" progId="Equation.DSMT4">
                  <p:embed/>
                  <p:pic>
                    <p:nvPicPr>
                      <p:cNvPr id="15" name="Object 14"/>
                      <p:cNvPicPr/>
                      <p:nvPr/>
                    </p:nvPicPr>
                    <p:blipFill>
                      <a:blip r:embed="rId20"/>
                      <a:stretch>
                        <a:fillRect/>
                      </a:stretch>
                    </p:blipFill>
                    <p:spPr>
                      <a:xfrm>
                        <a:off x="2057400" y="5562600"/>
                        <a:ext cx="3759200" cy="457200"/>
                      </a:xfrm>
                      <a:prstGeom prst="rect">
                        <a:avLst/>
                      </a:prstGeom>
                    </p:spPr>
                  </p:pic>
                </p:oleObj>
              </mc:Fallback>
            </mc:AlternateContent>
          </a:graphicData>
        </a:graphic>
      </p:graphicFrame>
    </p:spTree>
    <p:extLst>
      <p:ext uri="{BB962C8B-B14F-4D97-AF65-F5344CB8AC3E}">
        <p14:creationId xmlns:p14="http://schemas.microsoft.com/office/powerpoint/2010/main" val="387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Simplifies at High Energy</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67</a:t>
            </a:fld>
            <a:endParaRPr lang="en-US"/>
          </a:p>
        </p:txBody>
      </p:sp>
      <p:graphicFrame>
        <p:nvGraphicFramePr>
          <p:cNvPr id="6" name="Object 5"/>
          <p:cNvGraphicFramePr>
            <a:graphicFrameLocks noChangeAspect="1"/>
          </p:cNvGraphicFramePr>
          <p:nvPr/>
        </p:nvGraphicFramePr>
        <p:xfrm>
          <a:off x="304799" y="1371600"/>
          <a:ext cx="7172325" cy="457200"/>
        </p:xfrm>
        <a:graphic>
          <a:graphicData uri="http://schemas.openxmlformats.org/presentationml/2006/ole">
            <mc:AlternateContent xmlns:mc="http://schemas.openxmlformats.org/markup-compatibility/2006">
              <mc:Choice xmlns:v="urn:schemas-microsoft-com:vml" Requires="v">
                <p:oleObj spid="_x0000_s53312" name="Equation" r:id="rId3" imgW="3187700" imgH="203200" progId="Equation.DSMT4">
                  <p:embed/>
                </p:oleObj>
              </mc:Choice>
              <mc:Fallback>
                <p:oleObj name="Equation" r:id="rId3" imgW="3187700" imgH="203200" progId="Equation.DSMT4">
                  <p:embed/>
                  <p:pic>
                    <p:nvPicPr>
                      <p:cNvPr id="6" name="Object 5"/>
                      <p:cNvPicPr/>
                      <p:nvPr/>
                    </p:nvPicPr>
                    <p:blipFill>
                      <a:blip r:embed="rId4"/>
                      <a:stretch>
                        <a:fillRect/>
                      </a:stretch>
                    </p:blipFill>
                    <p:spPr>
                      <a:xfrm>
                        <a:off x="304799" y="1371600"/>
                        <a:ext cx="7172325" cy="4572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7200" y="1981200"/>
          <a:ext cx="2743200" cy="457200"/>
        </p:xfrm>
        <a:graphic>
          <a:graphicData uri="http://schemas.openxmlformats.org/presentationml/2006/ole">
            <mc:AlternateContent xmlns:mc="http://schemas.openxmlformats.org/markup-compatibility/2006">
              <mc:Choice xmlns:v="urn:schemas-microsoft-com:vml" Requires="v">
                <p:oleObj spid="_x0000_s53313" name="Equation" r:id="rId5" imgW="1371600" imgH="228600" progId="Equation.DSMT4">
                  <p:embed/>
                </p:oleObj>
              </mc:Choice>
              <mc:Fallback>
                <p:oleObj name="Equation" r:id="rId5" imgW="1371600" imgH="228600" progId="Equation.DSMT4">
                  <p:embed/>
                  <p:pic>
                    <p:nvPicPr>
                      <p:cNvPr id="7" name="Object 6"/>
                      <p:cNvPicPr/>
                      <p:nvPr/>
                    </p:nvPicPr>
                    <p:blipFill>
                      <a:blip r:embed="rId6"/>
                      <a:stretch>
                        <a:fillRect/>
                      </a:stretch>
                    </p:blipFill>
                    <p:spPr>
                      <a:xfrm>
                        <a:off x="457200" y="1981200"/>
                        <a:ext cx="2743200" cy="4572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457200" y="2286000"/>
          <a:ext cx="6197600" cy="787400"/>
        </p:xfrm>
        <a:graphic>
          <a:graphicData uri="http://schemas.openxmlformats.org/presentationml/2006/ole">
            <mc:AlternateContent xmlns:mc="http://schemas.openxmlformats.org/markup-compatibility/2006">
              <mc:Choice xmlns:v="urn:schemas-microsoft-com:vml" Requires="v">
                <p:oleObj spid="_x0000_s53314" name="Equation" r:id="rId7" imgW="3098800" imgH="393700" progId="Equation.DSMT4">
                  <p:embed/>
                </p:oleObj>
              </mc:Choice>
              <mc:Fallback>
                <p:oleObj name="Equation" r:id="rId7" imgW="3098800" imgH="393700" progId="Equation.DSMT4">
                  <p:embed/>
                  <p:pic>
                    <p:nvPicPr>
                      <p:cNvPr id="8" name="Object 7"/>
                      <p:cNvPicPr/>
                      <p:nvPr/>
                    </p:nvPicPr>
                    <p:blipFill>
                      <a:blip r:embed="rId8"/>
                      <a:stretch>
                        <a:fillRect/>
                      </a:stretch>
                    </p:blipFill>
                    <p:spPr>
                      <a:xfrm>
                        <a:off x="457200" y="2286000"/>
                        <a:ext cx="6197600" cy="7874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533400" y="2971800"/>
          <a:ext cx="3238500" cy="1312862"/>
        </p:xfrm>
        <a:graphic>
          <a:graphicData uri="http://schemas.openxmlformats.org/presentationml/2006/ole">
            <mc:AlternateContent xmlns:mc="http://schemas.openxmlformats.org/markup-compatibility/2006">
              <mc:Choice xmlns:v="urn:schemas-microsoft-com:vml" Requires="v">
                <p:oleObj spid="_x0000_s53315" name="Equation" r:id="rId9" imgW="1943100" imgH="787400" progId="Equation.DSMT4">
                  <p:embed/>
                </p:oleObj>
              </mc:Choice>
              <mc:Fallback>
                <p:oleObj name="Equation" r:id="rId9" imgW="1943100" imgH="787400" progId="Equation.DSMT4">
                  <p:embed/>
                  <p:pic>
                    <p:nvPicPr>
                      <p:cNvPr id="9" name="Object 8"/>
                      <p:cNvPicPr/>
                      <p:nvPr/>
                    </p:nvPicPr>
                    <p:blipFill>
                      <a:blip r:embed="rId10"/>
                      <a:stretch>
                        <a:fillRect/>
                      </a:stretch>
                    </p:blipFill>
                    <p:spPr>
                      <a:xfrm>
                        <a:off x="533400" y="2971800"/>
                        <a:ext cx="3238500" cy="131286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41556531"/>
              </p:ext>
            </p:extLst>
          </p:nvPr>
        </p:nvGraphicFramePr>
        <p:xfrm>
          <a:off x="3886200" y="2971800"/>
          <a:ext cx="2709863" cy="1335087"/>
        </p:xfrm>
        <a:graphic>
          <a:graphicData uri="http://schemas.openxmlformats.org/presentationml/2006/ole">
            <mc:AlternateContent xmlns:mc="http://schemas.openxmlformats.org/markup-compatibility/2006">
              <mc:Choice xmlns:v="urn:schemas-microsoft-com:vml" Requires="v">
                <p:oleObj spid="_x0000_s53316" name="Equation" r:id="rId11" imgW="1625600" imgH="800100" progId="Equation.DSMT4">
                  <p:embed/>
                </p:oleObj>
              </mc:Choice>
              <mc:Fallback>
                <p:oleObj name="Equation" r:id="rId11" imgW="1625600" imgH="800100" progId="Equation.DSMT4">
                  <p:embed/>
                  <p:pic>
                    <p:nvPicPr>
                      <p:cNvPr id="10" name="Object 9"/>
                      <p:cNvPicPr/>
                      <p:nvPr/>
                    </p:nvPicPr>
                    <p:blipFill>
                      <a:blip r:embed="rId12"/>
                      <a:stretch>
                        <a:fillRect/>
                      </a:stretch>
                    </p:blipFill>
                    <p:spPr>
                      <a:xfrm>
                        <a:off x="3886200" y="2971800"/>
                        <a:ext cx="2709863" cy="1335087"/>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5623" y="4419600"/>
          <a:ext cx="4364977" cy="1303287"/>
        </p:xfrm>
        <a:graphic>
          <a:graphicData uri="http://schemas.openxmlformats.org/presentationml/2006/ole">
            <mc:AlternateContent xmlns:mc="http://schemas.openxmlformats.org/markup-compatibility/2006">
              <mc:Choice xmlns:v="urn:schemas-microsoft-com:vml" Requires="v">
                <p:oleObj spid="_x0000_s53317" name="Equation" r:id="rId13" imgW="2679700" imgH="800100" progId="Equation.DSMT4">
                  <p:embed/>
                </p:oleObj>
              </mc:Choice>
              <mc:Fallback>
                <p:oleObj name="Equation" r:id="rId13" imgW="2679700" imgH="800100" progId="Equation.DSMT4">
                  <p:embed/>
                  <p:pic>
                    <p:nvPicPr>
                      <p:cNvPr id="11" name="Object 10"/>
                      <p:cNvPicPr/>
                      <p:nvPr/>
                    </p:nvPicPr>
                    <p:blipFill>
                      <a:blip r:embed="rId14"/>
                      <a:stretch>
                        <a:fillRect/>
                      </a:stretch>
                    </p:blipFill>
                    <p:spPr>
                      <a:xfrm>
                        <a:off x="435623" y="4419600"/>
                        <a:ext cx="4364977" cy="1303287"/>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410200" y="4343400"/>
          <a:ext cx="3270250" cy="1303337"/>
        </p:xfrm>
        <a:graphic>
          <a:graphicData uri="http://schemas.openxmlformats.org/presentationml/2006/ole">
            <mc:AlternateContent xmlns:mc="http://schemas.openxmlformats.org/markup-compatibility/2006">
              <mc:Choice xmlns:v="urn:schemas-microsoft-com:vml" Requires="v">
                <p:oleObj spid="_x0000_s53318" name="Equation" r:id="rId15" imgW="2006600" imgH="800100" progId="Equation.DSMT4">
                  <p:embed/>
                </p:oleObj>
              </mc:Choice>
              <mc:Fallback>
                <p:oleObj name="Equation" r:id="rId15" imgW="2006600" imgH="800100" progId="Equation.DSMT4">
                  <p:embed/>
                  <p:pic>
                    <p:nvPicPr>
                      <p:cNvPr id="12" name="Object 11"/>
                      <p:cNvPicPr/>
                      <p:nvPr/>
                    </p:nvPicPr>
                    <p:blipFill>
                      <a:blip r:embed="rId16"/>
                      <a:stretch>
                        <a:fillRect/>
                      </a:stretch>
                    </p:blipFill>
                    <p:spPr>
                      <a:xfrm>
                        <a:off x="5410200" y="4343400"/>
                        <a:ext cx="3270250" cy="1303337"/>
                      </a:xfrm>
                      <a:prstGeom prst="rect">
                        <a:avLst/>
                      </a:prstGeom>
                      <a:ln w="38100" cmpd="sng">
                        <a:solidFill>
                          <a:srgbClr val="FF0000"/>
                        </a:solidFill>
                      </a:ln>
                    </p:spPr>
                  </p:pic>
                </p:oleObj>
              </mc:Fallback>
            </mc:AlternateContent>
          </a:graphicData>
        </a:graphic>
      </p:graphicFrame>
      <p:sp>
        <p:nvSpPr>
          <p:cNvPr id="13" name="TextBox 12"/>
          <p:cNvSpPr txBox="1"/>
          <p:nvPr/>
        </p:nvSpPr>
        <p:spPr>
          <a:xfrm>
            <a:off x="1631950" y="5791200"/>
            <a:ext cx="5607050" cy="646331"/>
          </a:xfrm>
          <a:prstGeom prst="rect">
            <a:avLst/>
          </a:prstGeom>
          <a:noFill/>
          <a:ln w="38100" cmpd="sng">
            <a:solidFill>
              <a:srgbClr val="FF0000"/>
            </a:solidFill>
          </a:ln>
        </p:spPr>
        <p:txBody>
          <a:bodyPr wrap="square" rtlCol="0">
            <a:spAutoFit/>
          </a:bodyPr>
          <a:lstStyle/>
          <a:p>
            <a:pPr algn="ctr"/>
            <a:r>
              <a:rPr lang="en-US" b="1" dirty="0">
                <a:solidFill>
                  <a:srgbClr val="FF0000"/>
                </a:solidFill>
              </a:rPr>
              <a:t>Differential cross section drops with the sixth power of energy involved!</a:t>
            </a:r>
          </a:p>
        </p:txBody>
      </p:sp>
      <p:sp>
        <p:nvSpPr>
          <p:cNvPr id="21" name="TextBox 20">
            <a:extLst>
              <a:ext uri="{FF2B5EF4-FFF2-40B4-BE49-F238E27FC236}">
                <a16:creationId xmlns:a16="http://schemas.microsoft.com/office/drawing/2014/main" id="{A4682C64-BC76-4246-BE70-701DF7A9EF75}"/>
              </a:ext>
            </a:extLst>
          </p:cNvPr>
          <p:cNvSpPr txBox="1"/>
          <p:nvPr/>
        </p:nvSpPr>
        <p:spPr>
          <a:xfrm>
            <a:off x="5033606" y="2402140"/>
            <a:ext cx="309465" cy="369332"/>
          </a:xfrm>
          <a:prstGeom prst="rect">
            <a:avLst/>
          </a:prstGeom>
          <a:noFill/>
        </p:spPr>
        <p:txBody>
          <a:bodyPr wrap="square" rtlCol="0">
            <a:spAutoFit/>
          </a:bodyPr>
          <a:lstStyle/>
          <a:p>
            <a:r>
              <a:rPr lang="en-US" b="1" dirty="0">
                <a:solidFill>
                  <a:srgbClr val="0000FF"/>
                </a:solidFill>
              </a:rPr>
              <a:t>–</a:t>
            </a:r>
          </a:p>
        </p:txBody>
      </p:sp>
      <p:sp>
        <p:nvSpPr>
          <p:cNvPr id="22" name="TextBox 21">
            <a:extLst>
              <a:ext uri="{FF2B5EF4-FFF2-40B4-BE49-F238E27FC236}">
                <a16:creationId xmlns:a16="http://schemas.microsoft.com/office/drawing/2014/main" id="{A7358ADC-C808-1D42-A02A-E321E5632C55}"/>
              </a:ext>
            </a:extLst>
          </p:cNvPr>
          <p:cNvSpPr txBox="1"/>
          <p:nvPr/>
        </p:nvSpPr>
        <p:spPr>
          <a:xfrm>
            <a:off x="1515894" y="3672446"/>
            <a:ext cx="312906"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BA660D06-D25C-5A42-8BF5-CF11D20E95B2}"/>
              </a:ext>
            </a:extLst>
          </p:cNvPr>
          <p:cNvSpPr txBox="1"/>
          <p:nvPr/>
        </p:nvSpPr>
        <p:spPr>
          <a:xfrm>
            <a:off x="5268423" y="3161268"/>
            <a:ext cx="224194" cy="338554"/>
          </a:xfrm>
          <a:prstGeom prst="rect">
            <a:avLst/>
          </a:prstGeom>
          <a:solidFill>
            <a:schemeClr val="bg1"/>
          </a:solidFill>
        </p:spPr>
        <p:txBody>
          <a:bodyPr wrap="square" rtlCol="0">
            <a:spAutoFit/>
          </a:bodyPr>
          <a:lstStyle/>
          <a:p>
            <a:r>
              <a:rPr lang="en-US" sz="1600" dirty="0"/>
              <a:t>–</a:t>
            </a:r>
          </a:p>
        </p:txBody>
      </p:sp>
      <p:sp>
        <p:nvSpPr>
          <p:cNvPr id="24" name="TextBox 23">
            <a:extLst>
              <a:ext uri="{FF2B5EF4-FFF2-40B4-BE49-F238E27FC236}">
                <a16:creationId xmlns:a16="http://schemas.microsoft.com/office/drawing/2014/main" id="{676F0B6B-D41F-404B-BE25-B9F6A986BB1C}"/>
              </a:ext>
            </a:extLst>
          </p:cNvPr>
          <p:cNvSpPr txBox="1"/>
          <p:nvPr/>
        </p:nvSpPr>
        <p:spPr>
          <a:xfrm>
            <a:off x="3528007" y="4609322"/>
            <a:ext cx="138922" cy="376415"/>
          </a:xfrm>
          <a:prstGeom prst="rect">
            <a:avLst/>
          </a:prstGeom>
          <a:solidFill>
            <a:schemeClr val="bg1"/>
          </a:solidFill>
        </p:spPr>
        <p:txBody>
          <a:bodyPr wrap="square" rtlCol="0">
            <a:spAutoFit/>
          </a:bodyPr>
          <a:lstStyle/>
          <a:p>
            <a:r>
              <a:rPr lang="en-US" dirty="0"/>
              <a:t>–</a:t>
            </a:r>
          </a:p>
        </p:txBody>
      </p:sp>
      <p:sp>
        <p:nvSpPr>
          <p:cNvPr id="25" name="TextBox 24">
            <a:extLst>
              <a:ext uri="{FF2B5EF4-FFF2-40B4-BE49-F238E27FC236}">
                <a16:creationId xmlns:a16="http://schemas.microsoft.com/office/drawing/2014/main" id="{31C471EA-F408-F542-8E2A-1C571B0F18FA}"/>
              </a:ext>
            </a:extLst>
          </p:cNvPr>
          <p:cNvSpPr txBox="1"/>
          <p:nvPr/>
        </p:nvSpPr>
        <p:spPr>
          <a:xfrm>
            <a:off x="7365156" y="4500465"/>
            <a:ext cx="223935" cy="369332"/>
          </a:xfrm>
          <a:prstGeom prst="rect">
            <a:avLst/>
          </a:prstGeom>
          <a:solidFill>
            <a:schemeClr val="bg1"/>
          </a:solidFill>
        </p:spPr>
        <p:txBody>
          <a:bodyPr wrap="square" rtlCol="0">
            <a:spAutoFit/>
          </a:bodyPr>
          <a:lstStyle/>
          <a:p>
            <a:r>
              <a:rPr lang="en-US" dirty="0">
                <a:solidFill>
                  <a:srgbClr val="FF0000"/>
                </a:solidFill>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837E9C5-E723-8940-8A8E-252015013B73}"/>
                  </a:ext>
                </a:extLst>
              </p:cNvPr>
              <p:cNvSpPr txBox="1"/>
              <p:nvPr/>
            </p:nvSpPr>
            <p:spPr>
              <a:xfrm>
                <a:off x="5343071" y="1828800"/>
                <a:ext cx="131172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m:t>
                              </m:r>
                            </m:sup>
                          </m:sSup>
                        </m:sub>
                      </m:sSub>
                    </m:oMath>
                  </m:oMathPara>
                </a14:m>
                <a:endParaRPr lang="en-US" dirty="0"/>
              </a:p>
            </p:txBody>
          </p:sp>
        </mc:Choice>
        <mc:Fallback xmlns="">
          <p:sp>
            <p:nvSpPr>
              <p:cNvPr id="26" name="TextBox 25">
                <a:extLst>
                  <a:ext uri="{FF2B5EF4-FFF2-40B4-BE49-F238E27FC236}">
                    <a16:creationId xmlns:a16="http://schemas.microsoft.com/office/drawing/2014/main" id="{E837E9C5-E723-8940-8A8E-252015013B73}"/>
                  </a:ext>
                </a:extLst>
              </p:cNvPr>
              <p:cNvSpPr txBox="1">
                <a:spLocks noRot="1" noChangeAspect="1" noMove="1" noResize="1" noEditPoints="1" noAdjustHandles="1" noChangeArrowheads="1" noChangeShapeType="1" noTextEdit="1"/>
              </p:cNvSpPr>
              <p:nvPr/>
            </p:nvSpPr>
            <p:spPr>
              <a:xfrm>
                <a:off x="5343071" y="1828800"/>
                <a:ext cx="1311729" cy="369332"/>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889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Identical particles : A + A </a:t>
            </a:r>
            <a:r>
              <a:rPr lang="en-US" dirty="0">
                <a:sym typeface="Wingdings"/>
              </a:rPr>
              <a:t> B + B</a:t>
            </a:r>
            <a:endParaRPr lang="en-US" dirty="0"/>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68</a:t>
            </a:fld>
            <a:endParaRPr lang="en-US"/>
          </a:p>
        </p:txBody>
      </p:sp>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l="29252" t="25236" r="26010" b="12823"/>
          <a:stretch/>
        </p:blipFill>
        <p:spPr>
          <a:xfrm>
            <a:off x="228600" y="1371601"/>
            <a:ext cx="1981302" cy="2057400"/>
          </a:xfrm>
          <a:prstGeom prst="rect">
            <a:avLst/>
          </a:prstGeom>
        </p:spPr>
      </p:pic>
      <p:pic>
        <p:nvPicPr>
          <p:cNvPr id="7" name="Picture 6" descr="photo.JPG"/>
          <p:cNvPicPr>
            <a:picLocks noChangeAspect="1"/>
          </p:cNvPicPr>
          <p:nvPr/>
        </p:nvPicPr>
        <p:blipFill rotWithShape="1">
          <a:blip r:embed="rId4">
            <a:extLst>
              <a:ext uri="{28A0092B-C50C-407E-A947-70E740481C1C}">
                <a14:useLocalDpi xmlns:a14="http://schemas.microsoft.com/office/drawing/2010/main" val="0"/>
              </a:ext>
            </a:extLst>
          </a:blip>
          <a:srcRect l="27654" t="17778" r="11667" b="14625"/>
          <a:stretch/>
        </p:blipFill>
        <p:spPr>
          <a:xfrm>
            <a:off x="6406738" y="1371600"/>
            <a:ext cx="2280062" cy="1905000"/>
          </a:xfrm>
          <a:prstGeom prst="rect">
            <a:avLst/>
          </a:prstGeom>
        </p:spPr>
      </p:pic>
      <p:graphicFrame>
        <p:nvGraphicFramePr>
          <p:cNvPr id="8" name="Object 7"/>
          <p:cNvGraphicFramePr>
            <a:graphicFrameLocks noChangeAspect="1"/>
          </p:cNvGraphicFramePr>
          <p:nvPr/>
        </p:nvGraphicFramePr>
        <p:xfrm>
          <a:off x="2514600" y="1524000"/>
          <a:ext cx="2065337" cy="714375"/>
        </p:xfrm>
        <a:graphic>
          <a:graphicData uri="http://schemas.openxmlformats.org/presentationml/2006/ole">
            <mc:AlternateContent xmlns:mc="http://schemas.openxmlformats.org/markup-compatibility/2006">
              <mc:Choice xmlns:v="urn:schemas-microsoft-com:vml" Requires="v">
                <p:oleObj spid="_x0000_s54322" name="Equation" r:id="rId5" imgW="1358900" imgH="469900" progId="Equation.DSMT4">
                  <p:embed/>
                </p:oleObj>
              </mc:Choice>
              <mc:Fallback>
                <p:oleObj name="Equation" r:id="rId5" imgW="1358900" imgH="469900" progId="Equation.DSMT4">
                  <p:embed/>
                  <p:pic>
                    <p:nvPicPr>
                      <p:cNvPr id="8" name="Object 7"/>
                      <p:cNvPicPr/>
                      <p:nvPr/>
                    </p:nvPicPr>
                    <p:blipFill>
                      <a:blip r:embed="rId6"/>
                      <a:stretch>
                        <a:fillRect/>
                      </a:stretch>
                    </p:blipFill>
                    <p:spPr>
                      <a:xfrm>
                        <a:off x="2514600" y="1524000"/>
                        <a:ext cx="2065337" cy="714375"/>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297638" y="2414587"/>
          <a:ext cx="2084387" cy="714375"/>
        </p:xfrm>
        <a:graphic>
          <a:graphicData uri="http://schemas.openxmlformats.org/presentationml/2006/ole">
            <mc:AlternateContent xmlns:mc="http://schemas.openxmlformats.org/markup-compatibility/2006">
              <mc:Choice xmlns:v="urn:schemas-microsoft-com:vml" Requires="v">
                <p:oleObj spid="_x0000_s54323" name="Equation" r:id="rId7" imgW="1371600" imgH="469900" progId="Equation.DSMT4">
                  <p:embed/>
                </p:oleObj>
              </mc:Choice>
              <mc:Fallback>
                <p:oleObj name="Equation" r:id="rId7" imgW="1371600" imgH="469900" progId="Equation.DSMT4">
                  <p:embed/>
                  <p:pic>
                    <p:nvPicPr>
                      <p:cNvPr id="9" name="Object 8"/>
                      <p:cNvPicPr/>
                      <p:nvPr/>
                    </p:nvPicPr>
                    <p:blipFill>
                      <a:blip r:embed="rId8"/>
                      <a:stretch>
                        <a:fillRect/>
                      </a:stretch>
                    </p:blipFill>
                    <p:spPr>
                      <a:xfrm>
                        <a:off x="4297638" y="2414587"/>
                        <a:ext cx="2084387" cy="714375"/>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3200400" y="3186483"/>
          <a:ext cx="1963176" cy="413300"/>
        </p:xfrm>
        <a:graphic>
          <a:graphicData uri="http://schemas.openxmlformats.org/presentationml/2006/ole">
            <mc:AlternateContent xmlns:mc="http://schemas.openxmlformats.org/markup-compatibility/2006">
              <mc:Choice xmlns:v="urn:schemas-microsoft-com:vml" Requires="v">
                <p:oleObj spid="_x0000_s54324" name="Equation" r:id="rId9" imgW="965200" imgH="203200" progId="Equation.DSMT4">
                  <p:embed/>
                </p:oleObj>
              </mc:Choice>
              <mc:Fallback>
                <p:oleObj name="Equation" r:id="rId9" imgW="965200" imgH="203200" progId="Equation.DSMT4">
                  <p:embed/>
                  <p:pic>
                    <p:nvPicPr>
                      <p:cNvPr id="10" name="Object 9"/>
                      <p:cNvPicPr/>
                      <p:nvPr/>
                    </p:nvPicPr>
                    <p:blipFill>
                      <a:blip r:embed="rId10"/>
                      <a:stretch>
                        <a:fillRect/>
                      </a:stretch>
                    </p:blipFill>
                    <p:spPr>
                      <a:xfrm>
                        <a:off x="3200400" y="3186483"/>
                        <a:ext cx="1963176" cy="4133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76263" y="3646488"/>
          <a:ext cx="7075487" cy="1538287"/>
        </p:xfrm>
        <a:graphic>
          <a:graphicData uri="http://schemas.openxmlformats.org/presentationml/2006/ole">
            <mc:AlternateContent xmlns:mc="http://schemas.openxmlformats.org/markup-compatibility/2006">
              <mc:Choice xmlns:v="urn:schemas-microsoft-com:vml" Requires="v">
                <p:oleObj spid="_x0000_s54325" name="Equation" r:id="rId11" imgW="3619500" imgH="787400" progId="Equation.DSMT4">
                  <p:embed/>
                </p:oleObj>
              </mc:Choice>
              <mc:Fallback>
                <p:oleObj name="Equation" r:id="rId11" imgW="3619500" imgH="787400" progId="Equation.DSMT4">
                  <p:embed/>
                  <p:pic>
                    <p:nvPicPr>
                      <p:cNvPr id="11" name="Object 10"/>
                      <p:cNvPicPr/>
                      <p:nvPr/>
                    </p:nvPicPr>
                    <p:blipFill>
                      <a:blip r:embed="rId12"/>
                      <a:stretch>
                        <a:fillRect/>
                      </a:stretch>
                    </p:blipFill>
                    <p:spPr>
                      <a:xfrm>
                        <a:off x="576263" y="3646488"/>
                        <a:ext cx="7075487" cy="1538287"/>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668838" y="4137025"/>
          <a:ext cx="2092325" cy="825500"/>
        </p:xfrm>
        <a:graphic>
          <a:graphicData uri="http://schemas.openxmlformats.org/presentationml/2006/ole">
            <mc:AlternateContent xmlns:mc="http://schemas.openxmlformats.org/markup-compatibility/2006">
              <mc:Choice xmlns:v="urn:schemas-microsoft-com:vml" Requires="v">
                <p:oleObj spid="_x0000_s54326" name="Equation" r:id="rId13" imgW="1028700" imgH="406400" progId="Equation.DSMT4">
                  <p:embed/>
                </p:oleObj>
              </mc:Choice>
              <mc:Fallback>
                <p:oleObj name="Equation" r:id="rId13" imgW="1028700" imgH="406400" progId="Equation.DSMT4">
                  <p:embed/>
                  <p:pic>
                    <p:nvPicPr>
                      <p:cNvPr id="12" name="Object 11"/>
                      <p:cNvPicPr/>
                      <p:nvPr/>
                    </p:nvPicPr>
                    <p:blipFill>
                      <a:blip r:embed="rId14"/>
                      <a:stretch>
                        <a:fillRect/>
                      </a:stretch>
                    </p:blipFill>
                    <p:spPr>
                      <a:xfrm>
                        <a:off x="4668838" y="4137025"/>
                        <a:ext cx="2092325" cy="8255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27012" y="5218113"/>
          <a:ext cx="4649788" cy="1057275"/>
        </p:xfrm>
        <a:graphic>
          <a:graphicData uri="http://schemas.openxmlformats.org/presentationml/2006/ole">
            <mc:AlternateContent xmlns:mc="http://schemas.openxmlformats.org/markup-compatibility/2006">
              <mc:Choice xmlns:v="urn:schemas-microsoft-com:vml" Requires="v">
                <p:oleObj spid="_x0000_s54327" name="Equation" r:id="rId15" imgW="2286000" imgH="520700" progId="Equation.DSMT4">
                  <p:embed/>
                </p:oleObj>
              </mc:Choice>
              <mc:Fallback>
                <p:oleObj name="Equation" r:id="rId15" imgW="2286000" imgH="520700" progId="Equation.DSMT4">
                  <p:embed/>
                  <p:pic>
                    <p:nvPicPr>
                      <p:cNvPr id="13" name="Object 12"/>
                      <p:cNvPicPr/>
                      <p:nvPr/>
                    </p:nvPicPr>
                    <p:blipFill>
                      <a:blip r:embed="rId16"/>
                      <a:stretch>
                        <a:fillRect/>
                      </a:stretch>
                    </p:blipFill>
                    <p:spPr>
                      <a:xfrm>
                        <a:off x="227012" y="5218113"/>
                        <a:ext cx="4649788" cy="1057275"/>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715000" y="5334000"/>
          <a:ext cx="2753560" cy="941388"/>
        </p:xfrm>
        <a:graphic>
          <a:graphicData uri="http://schemas.openxmlformats.org/presentationml/2006/ole">
            <mc:AlternateContent xmlns:mc="http://schemas.openxmlformats.org/markup-compatibility/2006">
              <mc:Choice xmlns:v="urn:schemas-microsoft-com:vml" Requires="v">
                <p:oleObj spid="_x0000_s54328" name="Equation" r:id="rId17" imgW="1485900" imgH="508000" progId="Equation.DSMT4">
                  <p:embed/>
                </p:oleObj>
              </mc:Choice>
              <mc:Fallback>
                <p:oleObj name="Equation" r:id="rId17" imgW="1485900" imgH="508000" progId="Equation.DSMT4">
                  <p:embed/>
                  <p:pic>
                    <p:nvPicPr>
                      <p:cNvPr id="14" name="Object 13"/>
                      <p:cNvPicPr/>
                      <p:nvPr/>
                    </p:nvPicPr>
                    <p:blipFill>
                      <a:blip r:embed="rId18"/>
                      <a:stretch>
                        <a:fillRect/>
                      </a:stretch>
                    </p:blipFill>
                    <p:spPr>
                      <a:xfrm>
                        <a:off x="5715000" y="5334000"/>
                        <a:ext cx="2753560" cy="941388"/>
                      </a:xfrm>
                      <a:prstGeom prst="rect">
                        <a:avLst/>
                      </a:prstGeom>
                      <a:ln w="38100" cmpd="sng">
                        <a:solidFill>
                          <a:srgbClr val="FF42F7"/>
                        </a:solidFill>
                      </a:ln>
                    </p:spPr>
                  </p:pic>
                </p:oleObj>
              </mc:Fallback>
            </mc:AlternateContent>
          </a:graphicData>
        </a:graphic>
      </p:graphicFrame>
      <p:sp>
        <p:nvSpPr>
          <p:cNvPr id="15" name="TextBox 14"/>
          <p:cNvSpPr txBox="1"/>
          <p:nvPr/>
        </p:nvSpPr>
        <p:spPr>
          <a:xfrm>
            <a:off x="131965" y="6142450"/>
            <a:ext cx="3228010" cy="369332"/>
          </a:xfrm>
          <a:prstGeom prst="rect">
            <a:avLst/>
          </a:prstGeom>
          <a:noFill/>
        </p:spPr>
        <p:txBody>
          <a:bodyPr wrap="square" rtlCol="0">
            <a:spAutoFit/>
          </a:bodyPr>
          <a:lstStyle/>
          <a:p>
            <a:r>
              <a:rPr lang="en-US" dirty="0">
                <a:solidFill>
                  <a:srgbClr val="FF0000"/>
                </a:solidFill>
              </a:rPr>
              <a:t>Identical final state particles</a:t>
            </a:r>
          </a:p>
        </p:txBody>
      </p:sp>
    </p:spTree>
    <p:extLst>
      <p:ext uri="{BB962C8B-B14F-4D97-AF65-F5344CB8AC3E}">
        <p14:creationId xmlns:p14="http://schemas.microsoft.com/office/powerpoint/2010/main" val="24548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dirty="0"/>
                  <a:t>Under the assumption that </a:t>
                </a:r>
                <a:r>
                  <a:rPr lang="en-US" sz="2400" dirty="0" err="1"/>
                  <a:t>m</a:t>
                </a:r>
                <a:r>
                  <a:rPr lang="en-US" sz="2400" baseline="-25000" dirty="0" err="1"/>
                  <a:t>C</a:t>
                </a:r>
                <a:r>
                  <a:rPr lang="en-US" sz="2400" dirty="0"/>
                  <a:t> &gt;&gt; m</a:t>
                </a:r>
                <a:r>
                  <a:rPr lang="en-US" sz="2400" baseline="-25000" dirty="0"/>
                  <a:t>A</a:t>
                </a:r>
                <a:r>
                  <a:rPr lang="en-US" sz="2400" dirty="0"/>
                  <a:t> or </a:t>
                </a:r>
                <a:r>
                  <a:rPr lang="en-US" sz="2400" dirty="0" err="1"/>
                  <a:t>m</a:t>
                </a:r>
                <a:r>
                  <a:rPr lang="en-US" sz="2400" baseline="-25000" dirty="0" err="1"/>
                  <a:t>B</a:t>
                </a:r>
                <a:r>
                  <a:rPr lang="en-US" sz="2400" dirty="0"/>
                  <a:t>, can we have C decays to multiple As and Bs, with the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𝑔</m:t>
                        </m:r>
                        <m:r>
                          <a:rPr lang="en-US" sz="2400" i="1" smtClean="0">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𝐴</m:t>
                        </m:r>
                      </m:sub>
                    </m:s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ea typeface="Cambria Math" panose="02040503050406030204" pitchFamily="18" charset="0"/>
                          </a:rPr>
                          <m:t>𝐵</m:t>
                        </m:r>
                      </m:sub>
                    </m:s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ea typeface="Cambria Math" panose="02040503050406030204" pitchFamily="18" charset="0"/>
                          </a:rPr>
                          <m:t>𝑐</m:t>
                        </m:r>
                      </m:sub>
                    </m:sSub>
                  </m:oMath>
                </a14:m>
                <a:r>
                  <a:rPr lang="en-US" sz="2400" dirty="0"/>
                  <a:t> interaction?:</a:t>
                </a:r>
              </a:p>
              <a:p>
                <a:r>
                  <a:rPr lang="en-US" sz="2400" dirty="0"/>
                  <a:t>			</a:t>
                </a:r>
                <a:r>
                  <a:rPr lang="en-US" sz="2400" dirty="0">
                    <a:solidFill>
                      <a:srgbClr val="66FF66"/>
                    </a:solidFill>
                  </a:rPr>
                  <a:t> </a:t>
                </a:r>
                <a:r>
                  <a:rPr lang="en-US" sz="2400" b="1" dirty="0">
                    <a:solidFill>
                      <a:srgbClr val="66FF66"/>
                    </a:solidFill>
                  </a:rPr>
                  <a:t>True</a:t>
                </a:r>
                <a:r>
                  <a:rPr lang="en-US" sz="2400" dirty="0"/>
                  <a:t>    or   </a:t>
                </a:r>
                <a:r>
                  <a:rPr lang="en-US" sz="2400" b="1" dirty="0">
                    <a:solidFill>
                      <a:srgbClr val="FF0000"/>
                    </a:solidFill>
                  </a:rPr>
                  <a:t>False</a:t>
                </a:r>
                <a:r>
                  <a:rPr lang="en-US" sz="2400" dirty="0">
                    <a:solidFill>
                      <a:srgbClr val="FF0000"/>
                    </a:solidFill>
                  </a:rPr>
                  <a:t> </a:t>
                </a:r>
                <a:r>
                  <a:rPr lang="en-US" sz="2400" dirty="0"/>
                  <a:t>? </a:t>
                </a:r>
              </a:p>
              <a:p>
                <a:endParaRPr lang="en-US" sz="2400" dirty="0"/>
              </a:p>
              <a:p>
                <a:r>
                  <a:rPr lang="en-US" sz="2400" dirty="0"/>
                  <a:t>If A+B scattering has enough center of mass energy, can it produce C particles?:</a:t>
                </a:r>
              </a:p>
              <a:p>
                <a:r>
                  <a:rPr lang="en-US" sz="2400" dirty="0"/>
                  <a:t>			</a:t>
                </a:r>
                <a:r>
                  <a:rPr lang="en-US" sz="2400" dirty="0">
                    <a:solidFill>
                      <a:srgbClr val="66FF66"/>
                    </a:solidFill>
                  </a:rPr>
                  <a:t> </a:t>
                </a:r>
                <a:r>
                  <a:rPr lang="en-US" sz="2400" b="1" dirty="0">
                    <a:solidFill>
                      <a:srgbClr val="66FF66"/>
                    </a:solidFill>
                  </a:rPr>
                  <a:t>True</a:t>
                </a:r>
                <a:r>
                  <a:rPr lang="en-US" sz="2400" dirty="0"/>
                  <a:t>    or   </a:t>
                </a:r>
                <a:r>
                  <a:rPr lang="en-US" sz="2400" b="1" dirty="0">
                    <a:solidFill>
                      <a:srgbClr val="FF0000"/>
                    </a:solidFill>
                  </a:rPr>
                  <a:t>False</a:t>
                </a:r>
                <a:r>
                  <a:rPr lang="en-US" sz="2400" dirty="0">
                    <a:solidFill>
                      <a:srgbClr val="FF0000"/>
                    </a:solidFill>
                  </a:rPr>
                  <a:t> </a:t>
                </a:r>
                <a:r>
                  <a:rPr lang="en-US" sz="2400" dirty="0"/>
                  <a:t>? </a:t>
                </a:r>
              </a:p>
              <a:p>
                <a:endParaRPr lang="en-US" sz="2400" dirty="0"/>
              </a:p>
              <a:p>
                <a:r>
                  <a:rPr lang="en-US" sz="2400" dirty="0"/>
                  <a:t>If the particles are fermions, could they have an interaction term,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𝑔</m:t>
                        </m:r>
                        <m:r>
                          <a:rPr lang="en-US" sz="2400" i="1" smtClean="0">
                            <a:latin typeface="Cambria Math" panose="02040503050406030204" pitchFamily="18" charset="0"/>
                            <a:ea typeface="Cambria Math" panose="02040503050406030204" pitchFamily="18" charset="0"/>
                          </a:rPr>
                          <m:t>𝜓</m:t>
                        </m:r>
                      </m:e>
                      <m:sub>
                        <m:r>
                          <a:rPr lang="en-US" sz="2400" i="1">
                            <a:latin typeface="Cambria Math" panose="02040503050406030204" pitchFamily="18" charset="0"/>
                          </a:rPr>
                          <m:t>𝐴</m:t>
                        </m:r>
                      </m:sub>
                    </m:sSub>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𝜓</m:t>
                        </m:r>
                      </m:e>
                      <m:sub>
                        <m:r>
                          <a:rPr lang="en-US" sz="2400" i="1">
                            <a:latin typeface="Cambria Math" panose="02040503050406030204" pitchFamily="18" charset="0"/>
                            <a:ea typeface="Cambria Math" panose="02040503050406030204" pitchFamily="18" charset="0"/>
                          </a:rPr>
                          <m:t>𝐵</m:t>
                        </m:r>
                      </m:sub>
                    </m:sSub>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𝜓</m:t>
                        </m:r>
                      </m:e>
                      <m:sub>
                        <m:r>
                          <a:rPr lang="en-US" sz="2400" i="1">
                            <a:latin typeface="Cambria Math" panose="02040503050406030204" pitchFamily="18" charset="0"/>
                            <a:ea typeface="Cambria Math" panose="02040503050406030204" pitchFamily="18" charset="0"/>
                          </a:rPr>
                          <m:t>𝑐</m:t>
                        </m:r>
                      </m:sub>
                    </m:sSub>
                    <m:r>
                      <a:rPr lang="en-US" sz="2400" i="1">
                        <a:latin typeface="Cambria Math" panose="02040503050406030204" pitchFamily="18" charset="0"/>
                        <a:ea typeface="Cambria Math" panose="02040503050406030204" pitchFamily="18" charset="0"/>
                      </a:rPr>
                      <m:t> </m:t>
                    </m:r>
                  </m:oMath>
                </a14:m>
                <a:r>
                  <a:rPr lang="en-US" sz="2400" dirty="0"/>
                  <a:t>?:</a:t>
                </a:r>
                <a:br>
                  <a:rPr lang="en-US" sz="2400" dirty="0"/>
                </a:br>
                <a:r>
                  <a:rPr lang="en-US" sz="2400" dirty="0"/>
                  <a:t>		</a:t>
                </a:r>
                <a:r>
                  <a:rPr lang="en-US" sz="2400" dirty="0">
                    <a:solidFill>
                      <a:srgbClr val="66FF66"/>
                    </a:solidFill>
                  </a:rPr>
                  <a:t> </a:t>
                </a:r>
                <a:r>
                  <a:rPr lang="en-US" sz="2400" b="1" dirty="0">
                    <a:solidFill>
                      <a:srgbClr val="66FF66"/>
                    </a:solidFill>
                  </a:rPr>
                  <a:t>True</a:t>
                </a:r>
                <a:r>
                  <a:rPr lang="en-US" sz="2400" dirty="0"/>
                  <a:t>    or   </a:t>
                </a:r>
                <a:r>
                  <a:rPr lang="en-US" sz="2400" b="1" dirty="0">
                    <a:solidFill>
                      <a:srgbClr val="FF0000"/>
                    </a:solidFill>
                  </a:rPr>
                  <a:t>False</a:t>
                </a:r>
                <a:r>
                  <a:rPr lang="en-US" sz="2400" dirty="0">
                    <a:solidFill>
                      <a:srgbClr val="FF0000"/>
                    </a:solidFill>
                  </a:rPr>
                  <a:t> </a:t>
                </a:r>
                <a:r>
                  <a:rPr lang="en-US" sz="2400" dirty="0"/>
                  <a:t>? </a:t>
                </a:r>
              </a:p>
            </p:txBody>
          </p:sp>
        </mc:Choice>
        <mc:Fallback xmlns="">
          <p:sp>
            <p:nvSpPr>
              <p:cNvPr id="6" name="Content Placeholder 5">
                <a:extLst>
                  <a:ext uri="{FF2B5EF4-FFF2-40B4-BE49-F238E27FC236}">
                    <a16:creationId xmlns:a16="http://schemas.microsoft.com/office/drawing/2014/main" id="{7767D519-EF38-BB4D-952B-A73F3EE1FF7F}"/>
                  </a:ext>
                </a:extLst>
              </p:cNvPr>
              <p:cNvSpPr>
                <a:spLocks noGrp="1" noRot="1" noChangeAspect="1" noMove="1" noResize="1" noEditPoints="1" noAdjustHandles="1" noChangeArrowheads="1" noChangeShapeType="1" noTextEdit="1"/>
              </p:cNvSpPr>
              <p:nvPr>
                <p:ph idx="1"/>
              </p:nvPr>
            </p:nvSpPr>
            <p:spPr>
              <a:xfrm>
                <a:off x="152400" y="1219200"/>
                <a:ext cx="8915400" cy="5121275"/>
              </a:xfrm>
              <a:blipFill>
                <a:blip r:embed="rId2"/>
                <a:stretch>
                  <a:fillRect l="-1138" t="-990" r="-1280"/>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69</a:t>
            </a:fld>
            <a:endParaRPr lang="en-US"/>
          </a:p>
        </p:txBody>
      </p:sp>
    </p:spTree>
    <p:extLst>
      <p:ext uri="{BB962C8B-B14F-4D97-AF65-F5344CB8AC3E}">
        <p14:creationId xmlns:p14="http://schemas.microsoft.com/office/powerpoint/2010/main" val="42383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CBA-DBD1-DB4D-8604-1F85EF7BE9D6}"/>
              </a:ext>
            </a:extLst>
          </p:cNvPr>
          <p:cNvSpPr>
            <a:spLocks noGrp="1"/>
          </p:cNvSpPr>
          <p:nvPr>
            <p:ph type="title"/>
          </p:nvPr>
        </p:nvSpPr>
        <p:spPr/>
        <p:txBody>
          <a:bodyPr/>
          <a:lstStyle/>
          <a:p>
            <a:r>
              <a:rPr lang="en-US">
                <a:solidFill>
                  <a:srgbClr val="66FF66"/>
                </a:solidFill>
              </a:rPr>
              <a:t>True</a:t>
            </a:r>
            <a:r>
              <a:rPr lang="en-US"/>
              <a:t> or </a:t>
            </a:r>
            <a:r>
              <a:rPr lang="en-US">
                <a:solidFill>
                  <a:srgbClr val="FF0000"/>
                </a:solidFill>
              </a:rPr>
              <a:t>False</a:t>
            </a:r>
            <a:r>
              <a:rPr lang="en-US"/>
              <a:t>?</a:t>
            </a:r>
          </a:p>
        </p:txBody>
      </p:sp>
      <p:sp>
        <p:nvSpPr>
          <p:cNvPr id="6" name="Content Placeholder 5">
            <a:extLst>
              <a:ext uri="{FF2B5EF4-FFF2-40B4-BE49-F238E27FC236}">
                <a16:creationId xmlns:a16="http://schemas.microsoft.com/office/drawing/2014/main" id="{7767D519-EF38-BB4D-952B-A73F3EE1FF7F}"/>
              </a:ext>
            </a:extLst>
          </p:cNvPr>
          <p:cNvSpPr>
            <a:spLocks noGrp="1"/>
          </p:cNvSpPr>
          <p:nvPr>
            <p:ph idx="1"/>
          </p:nvPr>
        </p:nvSpPr>
        <p:spPr>
          <a:xfrm>
            <a:off x="152400" y="1219200"/>
            <a:ext cx="8915400" cy="5121275"/>
          </a:xfrm>
        </p:spPr>
        <p:txBody>
          <a:bodyPr/>
          <a:lstStyle/>
          <a:p>
            <a:r>
              <a:rPr lang="en-US" sz="2400"/>
              <a:t>Classically the oscillation frequencies can take any real value, satisfying the total energy constraint?:</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If oscillators obey the laws of QM, the energies are discrete?:</a:t>
            </a:r>
          </a:p>
          <a:p>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a:p>
            <a:endParaRPr lang="en-US" sz="2400"/>
          </a:p>
          <a:p>
            <a:r>
              <a:rPr lang="en-US" sz="2400"/>
              <a:t>By the laws of QM, there is a minimum non-zero energy the oscillations can have:</a:t>
            </a:r>
            <a:br>
              <a:rPr lang="en-US" sz="2400"/>
            </a:br>
            <a:r>
              <a:rPr lang="en-US" sz="2400"/>
              <a:t>		</a:t>
            </a:r>
            <a:r>
              <a:rPr lang="en-US" sz="2400">
                <a:solidFill>
                  <a:srgbClr val="66FF66"/>
                </a:solidFill>
              </a:rPr>
              <a:t> </a:t>
            </a:r>
            <a:r>
              <a:rPr lang="en-US" sz="2400" b="1">
                <a:solidFill>
                  <a:srgbClr val="66FF66"/>
                </a:solidFill>
              </a:rPr>
              <a:t>True</a:t>
            </a:r>
            <a:r>
              <a:rPr lang="en-US" sz="2400"/>
              <a:t>    or   </a:t>
            </a:r>
            <a:r>
              <a:rPr lang="en-US" sz="2400" b="1">
                <a:solidFill>
                  <a:srgbClr val="FF0000"/>
                </a:solidFill>
              </a:rPr>
              <a:t>False</a:t>
            </a:r>
            <a:r>
              <a:rPr lang="en-US" sz="2400">
                <a:solidFill>
                  <a:srgbClr val="FF0000"/>
                </a:solidFill>
              </a:rPr>
              <a:t> </a:t>
            </a:r>
            <a:r>
              <a:rPr lang="en-US" sz="2400"/>
              <a:t>? </a:t>
            </a:r>
          </a:p>
        </p:txBody>
      </p:sp>
      <p:sp>
        <p:nvSpPr>
          <p:cNvPr id="3" name="Date Placeholder 2">
            <a:extLst>
              <a:ext uri="{FF2B5EF4-FFF2-40B4-BE49-F238E27FC236}">
                <a16:creationId xmlns:a16="http://schemas.microsoft.com/office/drawing/2014/main" id="{1179AC99-3C67-3841-AB09-7048AC6F154C}"/>
              </a:ext>
            </a:extLst>
          </p:cNvPr>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a:extLst>
              <a:ext uri="{FF2B5EF4-FFF2-40B4-BE49-F238E27FC236}">
                <a16:creationId xmlns:a16="http://schemas.microsoft.com/office/drawing/2014/main" id="{C053B4D2-BF67-8047-80AC-A9B7DE769143}"/>
              </a:ext>
            </a:extLst>
          </p:cNvPr>
          <p:cNvSpPr>
            <a:spLocks noGrp="1"/>
          </p:cNvSpPr>
          <p:nvPr>
            <p:ph type="ftr" sz="quarter" idx="11"/>
          </p:nvPr>
        </p:nvSpPr>
        <p:spPr/>
        <p:txBody>
          <a:bodyPr/>
          <a:lstStyle/>
          <a:p>
            <a:pPr>
              <a:defRPr/>
            </a:pPr>
            <a:r>
              <a:rPr lang="en-US"/>
              <a:t>Sridhara Dasu (Wisconsin)</a:t>
            </a:r>
          </a:p>
        </p:txBody>
      </p:sp>
      <p:sp>
        <p:nvSpPr>
          <p:cNvPr id="5" name="Slide Number Placeholder 4">
            <a:extLst>
              <a:ext uri="{FF2B5EF4-FFF2-40B4-BE49-F238E27FC236}">
                <a16:creationId xmlns:a16="http://schemas.microsoft.com/office/drawing/2014/main" id="{BD5B0F77-569D-9941-9254-6E848910401D}"/>
              </a:ext>
            </a:extLst>
          </p:cNvPr>
          <p:cNvSpPr>
            <a:spLocks noGrp="1"/>
          </p:cNvSpPr>
          <p:nvPr>
            <p:ph type="sldNum" sz="quarter" idx="12"/>
          </p:nvPr>
        </p:nvSpPr>
        <p:spPr/>
        <p:txBody>
          <a:bodyPr/>
          <a:lstStyle/>
          <a:p>
            <a:fld id="{17500E5D-682D-9043-B9E9-7C255E8153BC}" type="slidenum">
              <a:rPr lang="en-US" smtClean="0"/>
              <a:pPr/>
              <a:t>7</a:t>
            </a:fld>
            <a:endParaRPr lang="en-US"/>
          </a:p>
        </p:txBody>
      </p:sp>
    </p:spTree>
    <p:extLst>
      <p:ext uri="{BB962C8B-B14F-4D97-AF65-F5344CB8AC3E}">
        <p14:creationId xmlns:p14="http://schemas.microsoft.com/office/powerpoint/2010/main" val="645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Order Diagrams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70</a:t>
            </a:fld>
            <a:endParaRPr lang="en-US"/>
          </a:p>
        </p:txBody>
      </p:sp>
      <p:pic>
        <p:nvPicPr>
          <p:cNvPr id="6" name="Picture 5" descr="photo.JPG"/>
          <p:cNvPicPr>
            <a:picLocks noChangeAspect="1"/>
          </p:cNvPicPr>
          <p:nvPr/>
        </p:nvPicPr>
        <p:blipFill rotWithShape="1">
          <a:blip r:embed="rId3">
            <a:extLst>
              <a:ext uri="{28A0092B-C50C-407E-A947-70E740481C1C}">
                <a14:useLocalDpi xmlns:a14="http://schemas.microsoft.com/office/drawing/2010/main" val="0"/>
              </a:ext>
            </a:extLst>
          </a:blip>
          <a:srcRect t="37225" b="33523"/>
          <a:stretch/>
        </p:blipFill>
        <p:spPr>
          <a:xfrm rot="5400000">
            <a:off x="-1963642" y="3292756"/>
            <a:ext cx="5197473" cy="1140266"/>
          </a:xfrm>
          <a:prstGeom prst="rect">
            <a:avLst/>
          </a:prstGeom>
        </p:spPr>
      </p:pic>
      <p:pic>
        <p:nvPicPr>
          <p:cNvPr id="7" name="Picture 6" descr="photo.JPG"/>
          <p:cNvPicPr>
            <a:picLocks noChangeAspect="1"/>
          </p:cNvPicPr>
          <p:nvPr/>
        </p:nvPicPr>
        <p:blipFill rotWithShape="1">
          <a:blip r:embed="rId4">
            <a:extLst>
              <a:ext uri="{28A0092B-C50C-407E-A947-70E740481C1C}">
                <a14:useLocalDpi xmlns:a14="http://schemas.microsoft.com/office/drawing/2010/main" val="0"/>
              </a:ext>
            </a:extLst>
          </a:blip>
          <a:srcRect l="22824" t="19980" r="8106" b="25613"/>
          <a:stretch/>
        </p:blipFill>
        <p:spPr>
          <a:xfrm rot="5400000">
            <a:off x="189075" y="2322779"/>
            <a:ext cx="5189717" cy="3065968"/>
          </a:xfrm>
          <a:prstGeom prst="rect">
            <a:avLst/>
          </a:prstGeom>
        </p:spPr>
      </p:pic>
      <p:graphicFrame>
        <p:nvGraphicFramePr>
          <p:cNvPr id="8" name="Object 7"/>
          <p:cNvGraphicFramePr>
            <a:graphicFrameLocks noChangeAspect="1"/>
          </p:cNvGraphicFramePr>
          <p:nvPr/>
        </p:nvGraphicFramePr>
        <p:xfrm>
          <a:off x="4352925" y="1295400"/>
          <a:ext cx="4729163" cy="1524000"/>
        </p:xfrm>
        <a:graphic>
          <a:graphicData uri="http://schemas.openxmlformats.org/presentationml/2006/ole">
            <mc:AlternateContent xmlns:mc="http://schemas.openxmlformats.org/markup-compatibility/2006">
              <mc:Choice xmlns:v="urn:schemas-microsoft-com:vml" Requires="v">
                <p:oleObj spid="_x0000_s55318" name="Equation" r:id="rId5" imgW="3035300" imgH="977900" progId="Equation.DSMT4">
                  <p:embed/>
                </p:oleObj>
              </mc:Choice>
              <mc:Fallback>
                <p:oleObj name="Equation" r:id="rId5" imgW="3035300" imgH="977900" progId="Equation.DSMT4">
                  <p:embed/>
                  <p:pic>
                    <p:nvPicPr>
                      <p:cNvPr id="8" name="Object 7"/>
                      <p:cNvPicPr/>
                      <p:nvPr/>
                    </p:nvPicPr>
                    <p:blipFill>
                      <a:blip r:embed="rId6"/>
                      <a:stretch>
                        <a:fillRect/>
                      </a:stretch>
                    </p:blipFill>
                    <p:spPr>
                      <a:xfrm>
                        <a:off x="4352925" y="1295400"/>
                        <a:ext cx="4729163" cy="1524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343400" y="2953350"/>
          <a:ext cx="4774676" cy="1822807"/>
        </p:xfrm>
        <a:graphic>
          <a:graphicData uri="http://schemas.openxmlformats.org/presentationml/2006/ole">
            <mc:AlternateContent xmlns:mc="http://schemas.openxmlformats.org/markup-compatibility/2006">
              <mc:Choice xmlns:v="urn:schemas-microsoft-com:vml" Requires="v">
                <p:oleObj spid="_x0000_s55319" name="Equation" r:id="rId7" imgW="3162300" imgH="1206500" progId="Equation.DSMT4">
                  <p:embed/>
                </p:oleObj>
              </mc:Choice>
              <mc:Fallback>
                <p:oleObj name="Equation" r:id="rId7" imgW="3162300" imgH="1206500" progId="Equation.DSMT4">
                  <p:embed/>
                  <p:pic>
                    <p:nvPicPr>
                      <p:cNvPr id="9" name="Object 8"/>
                      <p:cNvPicPr/>
                      <p:nvPr/>
                    </p:nvPicPr>
                    <p:blipFill>
                      <a:blip r:embed="rId8"/>
                      <a:stretch>
                        <a:fillRect/>
                      </a:stretch>
                    </p:blipFill>
                    <p:spPr>
                      <a:xfrm>
                        <a:off x="4343400" y="2953350"/>
                        <a:ext cx="4774676" cy="1822807"/>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5029200" y="4749842"/>
          <a:ext cx="3502025" cy="1779545"/>
        </p:xfrm>
        <a:graphic>
          <a:graphicData uri="http://schemas.openxmlformats.org/presentationml/2006/ole">
            <mc:AlternateContent xmlns:mc="http://schemas.openxmlformats.org/markup-compatibility/2006">
              <mc:Choice xmlns:v="urn:schemas-microsoft-com:vml" Requires="v">
                <p:oleObj spid="_x0000_s55320" name="Equation" r:id="rId9" imgW="2451100" imgH="1244600" progId="Equation.DSMT4">
                  <p:embed/>
                </p:oleObj>
              </mc:Choice>
              <mc:Fallback>
                <p:oleObj name="Equation" r:id="rId9" imgW="2451100" imgH="1244600" progId="Equation.DSMT4">
                  <p:embed/>
                  <p:pic>
                    <p:nvPicPr>
                      <p:cNvPr id="10" name="Object 9"/>
                      <p:cNvPicPr/>
                      <p:nvPr/>
                    </p:nvPicPr>
                    <p:blipFill>
                      <a:blip r:embed="rId10"/>
                      <a:stretch>
                        <a:fillRect/>
                      </a:stretch>
                    </p:blipFill>
                    <p:spPr>
                      <a:xfrm>
                        <a:off x="5029200" y="4749842"/>
                        <a:ext cx="3502025" cy="1779545"/>
                      </a:xfrm>
                      <a:prstGeom prst="rect">
                        <a:avLst/>
                      </a:prstGeom>
                    </p:spPr>
                  </p:pic>
                </p:oleObj>
              </mc:Fallback>
            </mc:AlternateContent>
          </a:graphicData>
        </a:graphic>
      </p:graphicFrame>
    </p:spTree>
    <p:extLst>
      <p:ext uri="{BB962C8B-B14F-4D97-AF65-F5344CB8AC3E}">
        <p14:creationId xmlns:p14="http://schemas.microsoft.com/office/powerpoint/2010/main" val="273383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Taming the Infinities</a:t>
            </a:r>
          </a:p>
        </p:txBody>
      </p:sp>
      <p:sp>
        <p:nvSpPr>
          <p:cNvPr id="3" name="Date Placeholder 2"/>
          <p:cNvSpPr>
            <a:spLocks noGrp="1"/>
          </p:cNvSpPr>
          <p:nvPr>
            <p:ph type="dt" sz="half" idx="10"/>
          </p:nvPr>
        </p:nvSpPr>
        <p:spPr/>
        <p:txBody>
          <a:bodyPr/>
          <a:lstStyle/>
          <a:p>
            <a:fld id="{0699EDAD-26C3-454D-9823-93D4A7BC0136}" type="datetime5">
              <a:rPr lang="en-US" smtClean="0"/>
              <a:t>28-Feb-22</a:t>
            </a:fld>
            <a:endParaRPr lang="en-US"/>
          </a:p>
        </p:txBody>
      </p:sp>
      <p:sp>
        <p:nvSpPr>
          <p:cNvPr id="4" name="Footer Placeholder 3"/>
          <p:cNvSpPr>
            <a:spLocks noGrp="1"/>
          </p:cNvSpPr>
          <p:nvPr>
            <p:ph type="ftr" sz="quarter" idx="11"/>
          </p:nvPr>
        </p:nvSpPr>
        <p:spPr/>
        <p:txBody>
          <a:bodyPr/>
          <a:lstStyle/>
          <a:p>
            <a:pPr>
              <a:defRPr/>
            </a:pPr>
            <a:r>
              <a:rPr lang="en-US"/>
              <a:t>Sridhara Dasu (Wisconsin)</a:t>
            </a:r>
          </a:p>
        </p:txBody>
      </p:sp>
      <p:sp>
        <p:nvSpPr>
          <p:cNvPr id="5" name="Slide Number Placeholder 4"/>
          <p:cNvSpPr>
            <a:spLocks noGrp="1"/>
          </p:cNvSpPr>
          <p:nvPr>
            <p:ph type="sldNum" sz="quarter" idx="12"/>
          </p:nvPr>
        </p:nvSpPr>
        <p:spPr/>
        <p:txBody>
          <a:bodyPr/>
          <a:lstStyle/>
          <a:p>
            <a:fld id="{17500E5D-682D-9043-B9E9-7C255E8153BC}" type="slidenum">
              <a:rPr lang="en-US" smtClean="0"/>
              <a:pPr/>
              <a:t>71</a:t>
            </a:fld>
            <a:endParaRPr lang="en-US"/>
          </a:p>
        </p:txBody>
      </p:sp>
      <p:graphicFrame>
        <p:nvGraphicFramePr>
          <p:cNvPr id="6" name="Object 5"/>
          <p:cNvGraphicFramePr>
            <a:graphicFrameLocks noChangeAspect="1"/>
          </p:cNvGraphicFramePr>
          <p:nvPr/>
        </p:nvGraphicFramePr>
        <p:xfrm>
          <a:off x="76200" y="1219200"/>
          <a:ext cx="3712318" cy="1398146"/>
        </p:xfrm>
        <a:graphic>
          <a:graphicData uri="http://schemas.openxmlformats.org/presentationml/2006/ole">
            <mc:AlternateContent xmlns:mc="http://schemas.openxmlformats.org/markup-compatibility/2006">
              <mc:Choice xmlns:v="urn:schemas-microsoft-com:vml" Requires="v">
                <p:oleObj spid="_x0000_s56356" name="Equation" r:id="rId3" imgW="1955800" imgH="736600" progId="Equation.DSMT4">
                  <p:embed/>
                </p:oleObj>
              </mc:Choice>
              <mc:Fallback>
                <p:oleObj name="Equation" r:id="rId3" imgW="1955800" imgH="736600" progId="Equation.DSMT4">
                  <p:embed/>
                  <p:pic>
                    <p:nvPicPr>
                      <p:cNvPr id="6" name="Object 5"/>
                      <p:cNvPicPr/>
                      <p:nvPr/>
                    </p:nvPicPr>
                    <p:blipFill>
                      <a:blip r:embed="rId4"/>
                      <a:stretch>
                        <a:fillRect/>
                      </a:stretch>
                    </p:blipFill>
                    <p:spPr>
                      <a:xfrm>
                        <a:off x="76200" y="1219200"/>
                        <a:ext cx="3712318" cy="139814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76200" y="2514600"/>
          <a:ext cx="6297706" cy="762000"/>
        </p:xfrm>
        <a:graphic>
          <a:graphicData uri="http://schemas.openxmlformats.org/presentationml/2006/ole">
            <mc:AlternateContent xmlns:mc="http://schemas.openxmlformats.org/markup-compatibility/2006">
              <mc:Choice xmlns:v="urn:schemas-microsoft-com:vml" Requires="v">
                <p:oleObj spid="_x0000_s56357" name="Equation" r:id="rId5" imgW="3568700" imgH="431800" progId="Equation.DSMT4">
                  <p:embed/>
                </p:oleObj>
              </mc:Choice>
              <mc:Fallback>
                <p:oleObj name="Equation" r:id="rId5" imgW="3568700" imgH="431800" progId="Equation.DSMT4">
                  <p:embed/>
                  <p:pic>
                    <p:nvPicPr>
                      <p:cNvPr id="7" name="Object 6"/>
                      <p:cNvPicPr/>
                      <p:nvPr/>
                    </p:nvPicPr>
                    <p:blipFill>
                      <a:blip r:embed="rId6"/>
                      <a:stretch>
                        <a:fillRect/>
                      </a:stretch>
                    </p:blipFill>
                    <p:spPr>
                      <a:xfrm>
                        <a:off x="76200" y="2514600"/>
                        <a:ext cx="6297706" cy="762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99789" y="3352800"/>
          <a:ext cx="8667750" cy="381000"/>
        </p:xfrm>
        <a:graphic>
          <a:graphicData uri="http://schemas.openxmlformats.org/presentationml/2006/ole">
            <mc:AlternateContent xmlns:mc="http://schemas.openxmlformats.org/markup-compatibility/2006">
              <mc:Choice xmlns:v="urn:schemas-microsoft-com:vml" Requires="v">
                <p:oleObj spid="_x0000_s56358" name="Equation" r:id="rId7" imgW="4622800" imgH="203200" progId="Equation.DSMT4">
                  <p:embed/>
                </p:oleObj>
              </mc:Choice>
              <mc:Fallback>
                <p:oleObj name="Equation" r:id="rId7" imgW="4622800" imgH="203200" progId="Equation.DSMT4">
                  <p:embed/>
                  <p:pic>
                    <p:nvPicPr>
                      <p:cNvPr id="8" name="Object 7"/>
                      <p:cNvPicPr/>
                      <p:nvPr/>
                    </p:nvPicPr>
                    <p:blipFill>
                      <a:blip r:embed="rId8"/>
                      <a:stretch>
                        <a:fillRect/>
                      </a:stretch>
                    </p:blipFill>
                    <p:spPr>
                      <a:xfrm>
                        <a:off x="99789" y="3352800"/>
                        <a:ext cx="8667750" cy="381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98425" y="3810000"/>
          <a:ext cx="8158163" cy="1401763"/>
        </p:xfrm>
        <a:graphic>
          <a:graphicData uri="http://schemas.openxmlformats.org/presentationml/2006/ole">
            <mc:AlternateContent xmlns:mc="http://schemas.openxmlformats.org/markup-compatibility/2006">
              <mc:Choice xmlns:v="urn:schemas-microsoft-com:vml" Requires="v">
                <p:oleObj spid="_x0000_s56359" name="Equation" r:id="rId9" imgW="4064000" imgH="698500" progId="Equation.DSMT4">
                  <p:embed/>
                </p:oleObj>
              </mc:Choice>
              <mc:Fallback>
                <p:oleObj name="Equation" r:id="rId9" imgW="4064000" imgH="698500" progId="Equation.DSMT4">
                  <p:embed/>
                  <p:pic>
                    <p:nvPicPr>
                      <p:cNvPr id="9" name="Object 8"/>
                      <p:cNvPicPr/>
                      <p:nvPr/>
                    </p:nvPicPr>
                    <p:blipFill>
                      <a:blip r:embed="rId10"/>
                      <a:stretch>
                        <a:fillRect/>
                      </a:stretch>
                    </p:blipFill>
                    <p:spPr>
                      <a:xfrm>
                        <a:off x="98425" y="3810000"/>
                        <a:ext cx="8158163" cy="14017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99789" y="5211763"/>
          <a:ext cx="8042536" cy="1281112"/>
        </p:xfrm>
        <a:graphic>
          <a:graphicData uri="http://schemas.openxmlformats.org/presentationml/2006/ole">
            <mc:AlternateContent xmlns:mc="http://schemas.openxmlformats.org/markup-compatibility/2006">
              <mc:Choice xmlns:v="urn:schemas-microsoft-com:vml" Requires="v">
                <p:oleObj spid="_x0000_s56360" name="Equation" r:id="rId11" imgW="4305300" imgH="685800" progId="Equation.DSMT4">
                  <p:embed/>
                </p:oleObj>
              </mc:Choice>
              <mc:Fallback>
                <p:oleObj name="Equation" r:id="rId11" imgW="4305300" imgH="685800" progId="Equation.DSMT4">
                  <p:embed/>
                  <p:pic>
                    <p:nvPicPr>
                      <p:cNvPr id="10" name="Object 9"/>
                      <p:cNvPicPr/>
                      <p:nvPr/>
                    </p:nvPicPr>
                    <p:blipFill>
                      <a:blip r:embed="rId12"/>
                      <a:stretch>
                        <a:fillRect/>
                      </a:stretch>
                    </p:blipFill>
                    <p:spPr>
                      <a:xfrm>
                        <a:off x="99789" y="5211763"/>
                        <a:ext cx="8042536" cy="1281112"/>
                      </a:xfrm>
                      <a:prstGeom prst="rect">
                        <a:avLst/>
                      </a:prstGeom>
                    </p:spPr>
                  </p:pic>
                </p:oleObj>
              </mc:Fallback>
            </mc:AlternateContent>
          </a:graphicData>
        </a:graphic>
      </p:graphicFrame>
      <p:sp>
        <p:nvSpPr>
          <p:cNvPr id="11" name="TextBox 10"/>
          <p:cNvSpPr txBox="1"/>
          <p:nvPr/>
        </p:nvSpPr>
        <p:spPr>
          <a:xfrm>
            <a:off x="4953000" y="1295400"/>
            <a:ext cx="4038600" cy="1200329"/>
          </a:xfrm>
          <a:prstGeom prst="rect">
            <a:avLst/>
          </a:prstGeom>
          <a:noFill/>
        </p:spPr>
        <p:txBody>
          <a:bodyPr wrap="square" rtlCol="0">
            <a:spAutoFit/>
          </a:bodyPr>
          <a:lstStyle/>
          <a:p>
            <a:pPr algn="ctr"/>
            <a:r>
              <a:rPr lang="en-US" b="1" dirty="0"/>
              <a:t>This sounds dubious, but it turns out that the effects are observable – decreasing coupling strength for QCD with scale is a stark example!</a:t>
            </a:r>
          </a:p>
        </p:txBody>
      </p:sp>
    </p:spTree>
    <p:extLst>
      <p:ext uri="{BB962C8B-B14F-4D97-AF65-F5344CB8AC3E}">
        <p14:creationId xmlns:p14="http://schemas.microsoft.com/office/powerpoint/2010/main" val="18927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Quantization</a:t>
            </a:r>
          </a:p>
        </p:txBody>
      </p:sp>
      <p:sp>
        <p:nvSpPr>
          <p:cNvPr id="3" name="Text Placeholder 2"/>
          <p:cNvSpPr>
            <a:spLocks noGrp="1"/>
          </p:cNvSpPr>
          <p:nvPr>
            <p:ph type="body" sz="quarter" idx="13"/>
          </p:nvPr>
        </p:nvSpPr>
        <p:spPr/>
        <p:txBody>
          <a:bodyPr/>
          <a:lstStyle/>
          <a:p>
            <a:r>
              <a:rPr lang="en-US" sz="2400"/>
              <a:t>If oscillators obey laws of QM, energies are quantized</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8</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10891296"/>
              </p:ext>
            </p:extLst>
          </p:nvPr>
        </p:nvGraphicFramePr>
        <p:xfrm>
          <a:off x="1619250" y="1828800"/>
          <a:ext cx="5497513" cy="773112"/>
        </p:xfrm>
        <a:graphic>
          <a:graphicData uri="http://schemas.openxmlformats.org/presentationml/2006/ole">
            <mc:AlternateContent xmlns:mc="http://schemas.openxmlformats.org/markup-compatibility/2006">
              <mc:Choice xmlns:v="urn:schemas-microsoft-com:vml" Requires="v">
                <p:oleObj spid="_x0000_s5142" name="Equation" r:id="rId3" imgW="2806700" imgH="393700" progId="Equation.DSMT4">
                  <p:embed/>
                </p:oleObj>
              </mc:Choice>
              <mc:Fallback>
                <p:oleObj name="Equation" r:id="rId3" imgW="2806700" imgH="393700" progId="Equation.DSMT4">
                  <p:embed/>
                  <p:pic>
                    <p:nvPicPr>
                      <p:cNvPr id="8" name="Object 7"/>
                      <p:cNvPicPr/>
                      <p:nvPr/>
                    </p:nvPicPr>
                    <p:blipFill>
                      <a:blip r:embed="rId4"/>
                      <a:stretch>
                        <a:fillRect/>
                      </a:stretch>
                    </p:blipFill>
                    <p:spPr>
                      <a:xfrm>
                        <a:off x="1619250" y="1828800"/>
                        <a:ext cx="5497513" cy="77311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50879025"/>
              </p:ext>
            </p:extLst>
          </p:nvPr>
        </p:nvGraphicFramePr>
        <p:xfrm>
          <a:off x="457200" y="2667000"/>
          <a:ext cx="8208963" cy="896937"/>
        </p:xfrm>
        <a:graphic>
          <a:graphicData uri="http://schemas.openxmlformats.org/presentationml/2006/ole">
            <mc:AlternateContent xmlns:mc="http://schemas.openxmlformats.org/markup-compatibility/2006">
              <mc:Choice xmlns:v="urn:schemas-microsoft-com:vml" Requires="v">
                <p:oleObj spid="_x0000_s5143" name="Equation" r:id="rId5" imgW="4191000" imgH="457200" progId="Equation.DSMT4">
                  <p:embed/>
                </p:oleObj>
              </mc:Choice>
              <mc:Fallback>
                <p:oleObj name="Equation" r:id="rId5" imgW="4191000" imgH="457200" progId="Equation.DSMT4">
                  <p:embed/>
                  <p:pic>
                    <p:nvPicPr>
                      <p:cNvPr id="11" name="Object 10"/>
                      <p:cNvPicPr/>
                      <p:nvPr/>
                    </p:nvPicPr>
                    <p:blipFill>
                      <a:blip r:embed="rId6"/>
                      <a:stretch>
                        <a:fillRect/>
                      </a:stretch>
                    </p:blipFill>
                    <p:spPr>
                      <a:xfrm>
                        <a:off x="457200" y="2667000"/>
                        <a:ext cx="8208963" cy="89693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25749177"/>
              </p:ext>
            </p:extLst>
          </p:nvPr>
        </p:nvGraphicFramePr>
        <p:xfrm>
          <a:off x="962025" y="3646488"/>
          <a:ext cx="7437438" cy="847725"/>
        </p:xfrm>
        <a:graphic>
          <a:graphicData uri="http://schemas.openxmlformats.org/presentationml/2006/ole">
            <mc:AlternateContent xmlns:mc="http://schemas.openxmlformats.org/markup-compatibility/2006">
              <mc:Choice xmlns:v="urn:schemas-microsoft-com:vml" Requires="v">
                <p:oleObj spid="_x0000_s5144" name="Equation" r:id="rId7" imgW="3797300" imgH="431800" progId="Equation.DSMT4">
                  <p:embed/>
                </p:oleObj>
              </mc:Choice>
              <mc:Fallback>
                <p:oleObj name="Equation" r:id="rId7" imgW="3797300" imgH="431800" progId="Equation.DSMT4">
                  <p:embed/>
                  <p:pic>
                    <p:nvPicPr>
                      <p:cNvPr id="14" name="Object 13"/>
                      <p:cNvPicPr/>
                      <p:nvPr/>
                    </p:nvPicPr>
                    <p:blipFill>
                      <a:blip r:embed="rId8"/>
                      <a:stretch>
                        <a:fillRect/>
                      </a:stretch>
                    </p:blipFill>
                    <p:spPr>
                      <a:xfrm>
                        <a:off x="962025" y="3646488"/>
                        <a:ext cx="7437438" cy="847725"/>
                      </a:xfrm>
                      <a:prstGeom prst="rect">
                        <a:avLst/>
                      </a:prstGeom>
                    </p:spPr>
                  </p:pic>
                </p:oleObj>
              </mc:Fallback>
            </mc:AlternateContent>
          </a:graphicData>
        </a:graphic>
      </p:graphicFrame>
      <p:sp>
        <p:nvSpPr>
          <p:cNvPr id="15" name="TextBox 14"/>
          <p:cNvSpPr txBox="1"/>
          <p:nvPr/>
        </p:nvSpPr>
        <p:spPr>
          <a:xfrm>
            <a:off x="457200" y="4724400"/>
            <a:ext cx="8208963" cy="1200328"/>
          </a:xfrm>
          <a:prstGeom prst="rect">
            <a:avLst/>
          </a:prstGeom>
          <a:noFill/>
        </p:spPr>
        <p:txBody>
          <a:bodyPr wrap="square" rtlCol="0">
            <a:spAutoFit/>
          </a:bodyPr>
          <a:lstStyle/>
          <a:p>
            <a:pPr algn="ctr"/>
            <a:r>
              <a:rPr lang="en-US" sz="2400"/>
              <a:t>The system is characterized by this variable number of quanta </a:t>
            </a:r>
            <a:r>
              <a:rPr lang="en-US" sz="2400" i="1"/>
              <a:t>n</a:t>
            </a:r>
            <a:r>
              <a:rPr lang="en-US" sz="2400" i="1" baseline="-25000"/>
              <a:t>r</a:t>
            </a:r>
            <a:r>
              <a:rPr lang="en-US" sz="2400"/>
              <a:t>, rather than the fixed N degrees of the freedom, subject to the total energy constraint.</a:t>
            </a:r>
          </a:p>
        </p:txBody>
      </p:sp>
      <p:sp>
        <p:nvSpPr>
          <p:cNvPr id="16" name="TextBox 15"/>
          <p:cNvSpPr txBox="1"/>
          <p:nvPr/>
        </p:nvSpPr>
        <p:spPr>
          <a:xfrm>
            <a:off x="152401" y="5939135"/>
            <a:ext cx="8915399" cy="461665"/>
          </a:xfrm>
          <a:prstGeom prst="rect">
            <a:avLst/>
          </a:prstGeom>
          <a:noFill/>
        </p:spPr>
        <p:txBody>
          <a:bodyPr wrap="square" rtlCol="0">
            <a:spAutoFit/>
          </a:bodyPr>
          <a:lstStyle/>
          <a:p>
            <a:pPr algn="ctr"/>
            <a:r>
              <a:rPr lang="en-US" sz="2400">
                <a:solidFill>
                  <a:srgbClr val="FF0000"/>
                </a:solidFill>
              </a:rPr>
              <a:t>In this example, quanta are the phonons for “1-D crystal”</a:t>
            </a:r>
          </a:p>
        </p:txBody>
      </p:sp>
    </p:spTree>
    <p:extLst>
      <p:ext uri="{BB962C8B-B14F-4D97-AF65-F5344CB8AC3E}">
        <p14:creationId xmlns:p14="http://schemas.microsoft.com/office/powerpoint/2010/main" val="6051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Harmonic Oscillator Quantization</a:t>
            </a:r>
          </a:p>
        </p:txBody>
      </p:sp>
      <p:sp>
        <p:nvSpPr>
          <p:cNvPr id="3" name="Text Placeholder 2"/>
          <p:cNvSpPr>
            <a:spLocks noGrp="1"/>
          </p:cNvSpPr>
          <p:nvPr>
            <p:ph type="body" sz="quarter" idx="13"/>
          </p:nvPr>
        </p:nvSpPr>
        <p:spPr>
          <a:xfrm>
            <a:off x="76200" y="1295400"/>
            <a:ext cx="8839200" cy="4953000"/>
          </a:xfrm>
        </p:spPr>
        <p:txBody>
          <a:bodyPr/>
          <a:lstStyle/>
          <a:p>
            <a:r>
              <a:rPr lang="en-US" sz="2000"/>
              <a:t>Creation and annihilation operators method</a:t>
            </a:r>
          </a:p>
        </p:txBody>
      </p:sp>
      <p:sp>
        <p:nvSpPr>
          <p:cNvPr id="4" name="Date Placeholder 3"/>
          <p:cNvSpPr>
            <a:spLocks noGrp="1"/>
          </p:cNvSpPr>
          <p:nvPr>
            <p:ph type="dt" sz="half" idx="14"/>
          </p:nvPr>
        </p:nvSpPr>
        <p:spPr/>
        <p:txBody>
          <a:bodyPr/>
          <a:lstStyle/>
          <a:p>
            <a:fld id="{47362F8A-4D58-6A48-A925-8DE063978680}" type="datetime5">
              <a:rPr lang="en-US" smtClean="0"/>
              <a:t>28-Feb-22</a:t>
            </a:fld>
            <a:endParaRPr lang="en-US"/>
          </a:p>
        </p:txBody>
      </p:sp>
      <p:sp>
        <p:nvSpPr>
          <p:cNvPr id="5" name="Footer Placeholder 4"/>
          <p:cNvSpPr>
            <a:spLocks noGrp="1"/>
          </p:cNvSpPr>
          <p:nvPr>
            <p:ph type="ftr" sz="quarter" idx="15"/>
          </p:nvPr>
        </p:nvSpPr>
        <p:spPr/>
        <p:txBody>
          <a:bodyPr/>
          <a:lstStyle/>
          <a:p>
            <a:pPr>
              <a:defRPr/>
            </a:pPr>
            <a:r>
              <a:rPr lang="en-US"/>
              <a:t>Sridhara Dasu (Wisconsin)</a:t>
            </a:r>
          </a:p>
        </p:txBody>
      </p:sp>
      <p:sp>
        <p:nvSpPr>
          <p:cNvPr id="6" name="Slide Number Placeholder 5"/>
          <p:cNvSpPr>
            <a:spLocks noGrp="1"/>
          </p:cNvSpPr>
          <p:nvPr>
            <p:ph type="sldNum" sz="quarter" idx="16"/>
          </p:nvPr>
        </p:nvSpPr>
        <p:spPr/>
        <p:txBody>
          <a:bodyPr/>
          <a:lstStyle/>
          <a:p>
            <a:fld id="{623EC512-DE41-8D4F-9FC7-449F6E7E2BE8}" type="slidenum">
              <a:rPr lang="en-US" smtClean="0"/>
              <a:pPr/>
              <a:t>9</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334017746"/>
              </p:ext>
            </p:extLst>
          </p:nvPr>
        </p:nvGraphicFramePr>
        <p:xfrm>
          <a:off x="152400" y="1600200"/>
          <a:ext cx="6019800" cy="786260"/>
        </p:xfrm>
        <a:graphic>
          <a:graphicData uri="http://schemas.openxmlformats.org/presentationml/2006/ole">
            <mc:AlternateContent xmlns:mc="http://schemas.openxmlformats.org/markup-compatibility/2006">
              <mc:Choice xmlns:v="urn:schemas-microsoft-com:vml" Requires="v">
                <p:oleObj spid="_x0000_s6208" name="Equation" r:id="rId3" imgW="3111500" imgH="406400" progId="Equation.DSMT4">
                  <p:embed/>
                </p:oleObj>
              </mc:Choice>
              <mc:Fallback>
                <p:oleObj name="Equation" r:id="rId3" imgW="3111500" imgH="406400" progId="Equation.DSMT4">
                  <p:embed/>
                  <p:pic>
                    <p:nvPicPr>
                      <p:cNvPr id="7" name="Object 6"/>
                      <p:cNvPicPr/>
                      <p:nvPr/>
                    </p:nvPicPr>
                    <p:blipFill>
                      <a:blip r:embed="rId4"/>
                      <a:stretch>
                        <a:fillRect/>
                      </a:stretch>
                    </p:blipFill>
                    <p:spPr>
                      <a:xfrm>
                        <a:off x="152400" y="1600200"/>
                        <a:ext cx="6019800" cy="78626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43078070"/>
              </p:ext>
            </p:extLst>
          </p:nvPr>
        </p:nvGraphicFramePr>
        <p:xfrm>
          <a:off x="152400" y="2362200"/>
          <a:ext cx="6781800" cy="720567"/>
        </p:xfrm>
        <a:graphic>
          <a:graphicData uri="http://schemas.openxmlformats.org/presentationml/2006/ole">
            <mc:AlternateContent xmlns:mc="http://schemas.openxmlformats.org/markup-compatibility/2006">
              <mc:Choice xmlns:v="urn:schemas-microsoft-com:vml" Requires="v">
                <p:oleObj spid="_x0000_s6209" name="Equation" r:id="rId5" imgW="4064000" imgH="431800" progId="Equation.DSMT4">
                  <p:embed/>
                </p:oleObj>
              </mc:Choice>
              <mc:Fallback>
                <p:oleObj name="Equation" r:id="rId5" imgW="4064000" imgH="431800" progId="Equation.DSMT4">
                  <p:embed/>
                  <p:pic>
                    <p:nvPicPr>
                      <p:cNvPr id="8" name="Object 7"/>
                      <p:cNvPicPr/>
                      <p:nvPr/>
                    </p:nvPicPr>
                    <p:blipFill>
                      <a:blip r:embed="rId6"/>
                      <a:stretch>
                        <a:fillRect/>
                      </a:stretch>
                    </p:blipFill>
                    <p:spPr>
                      <a:xfrm>
                        <a:off x="152400" y="2362200"/>
                        <a:ext cx="6781800" cy="72056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24049431"/>
              </p:ext>
            </p:extLst>
          </p:nvPr>
        </p:nvGraphicFramePr>
        <p:xfrm>
          <a:off x="158195" y="3124200"/>
          <a:ext cx="4068296" cy="869950"/>
        </p:xfrm>
        <a:graphic>
          <a:graphicData uri="http://schemas.openxmlformats.org/presentationml/2006/ole">
            <mc:AlternateContent xmlns:mc="http://schemas.openxmlformats.org/markup-compatibility/2006">
              <mc:Choice xmlns:v="urn:schemas-microsoft-com:vml" Requires="v">
                <p:oleObj spid="_x0000_s6210" name="Equation" r:id="rId7" imgW="2019300" imgH="431800" progId="Equation.DSMT4">
                  <p:embed/>
                </p:oleObj>
              </mc:Choice>
              <mc:Fallback>
                <p:oleObj name="Equation" r:id="rId7" imgW="2019300" imgH="431800" progId="Equation.DSMT4">
                  <p:embed/>
                  <p:pic>
                    <p:nvPicPr>
                      <p:cNvPr id="9" name="Object 8"/>
                      <p:cNvPicPr/>
                      <p:nvPr/>
                    </p:nvPicPr>
                    <p:blipFill>
                      <a:blip r:embed="rId8"/>
                      <a:stretch>
                        <a:fillRect/>
                      </a:stretch>
                    </p:blipFill>
                    <p:spPr>
                      <a:xfrm>
                        <a:off x="158195" y="3124200"/>
                        <a:ext cx="4068296" cy="8699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7248689"/>
              </p:ext>
            </p:extLst>
          </p:nvPr>
        </p:nvGraphicFramePr>
        <p:xfrm>
          <a:off x="7249472" y="2412445"/>
          <a:ext cx="1462521" cy="670322"/>
        </p:xfrm>
        <a:graphic>
          <a:graphicData uri="http://schemas.openxmlformats.org/presentationml/2006/ole">
            <mc:AlternateContent xmlns:mc="http://schemas.openxmlformats.org/markup-compatibility/2006">
              <mc:Choice xmlns:v="urn:schemas-microsoft-com:vml" Requires="v">
                <p:oleObj spid="_x0000_s6211" name="Equation" r:id="rId9" imgW="609600" imgH="279400" progId="Equation.DSMT4">
                  <p:embed/>
                </p:oleObj>
              </mc:Choice>
              <mc:Fallback>
                <p:oleObj name="Equation" r:id="rId9" imgW="609600" imgH="279400" progId="Equation.DSMT4">
                  <p:embed/>
                  <p:pic>
                    <p:nvPicPr>
                      <p:cNvPr id="10" name="Object 9"/>
                      <p:cNvPicPr/>
                      <p:nvPr/>
                    </p:nvPicPr>
                    <p:blipFill>
                      <a:blip r:embed="rId10"/>
                      <a:stretch>
                        <a:fillRect/>
                      </a:stretch>
                    </p:blipFill>
                    <p:spPr>
                      <a:xfrm>
                        <a:off x="7249472" y="2412445"/>
                        <a:ext cx="1462521" cy="670322"/>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65544903"/>
              </p:ext>
            </p:extLst>
          </p:nvPr>
        </p:nvGraphicFramePr>
        <p:xfrm>
          <a:off x="4648200" y="3229775"/>
          <a:ext cx="4161741" cy="657117"/>
        </p:xfrm>
        <a:graphic>
          <a:graphicData uri="http://schemas.openxmlformats.org/presentationml/2006/ole">
            <mc:AlternateContent xmlns:mc="http://schemas.openxmlformats.org/markup-compatibility/2006">
              <mc:Choice xmlns:v="urn:schemas-microsoft-com:vml" Requires="v">
                <p:oleObj spid="_x0000_s6212" name="Equation" r:id="rId11" imgW="1930400" imgH="304800" progId="Equation.DSMT4">
                  <p:embed/>
                </p:oleObj>
              </mc:Choice>
              <mc:Fallback>
                <p:oleObj name="Equation" r:id="rId11" imgW="1930400" imgH="304800" progId="Equation.DSMT4">
                  <p:embed/>
                  <p:pic>
                    <p:nvPicPr>
                      <p:cNvPr id="11" name="Object 10"/>
                      <p:cNvPicPr/>
                      <p:nvPr/>
                    </p:nvPicPr>
                    <p:blipFill>
                      <a:blip r:embed="rId12"/>
                      <a:stretch>
                        <a:fillRect/>
                      </a:stretch>
                    </p:blipFill>
                    <p:spPr>
                      <a:xfrm>
                        <a:off x="4648200" y="3229775"/>
                        <a:ext cx="4161741" cy="65711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7865027"/>
              </p:ext>
            </p:extLst>
          </p:nvPr>
        </p:nvGraphicFramePr>
        <p:xfrm>
          <a:off x="165100" y="4038600"/>
          <a:ext cx="6091989" cy="533400"/>
        </p:xfrm>
        <a:graphic>
          <a:graphicData uri="http://schemas.openxmlformats.org/presentationml/2006/ole">
            <mc:AlternateContent xmlns:mc="http://schemas.openxmlformats.org/markup-compatibility/2006">
              <mc:Choice xmlns:v="urn:schemas-microsoft-com:vml" Requires="v">
                <p:oleObj spid="_x0000_s6213" name="Equation" r:id="rId13" imgW="2755900" imgH="241300" progId="Equation.DSMT4">
                  <p:embed/>
                </p:oleObj>
              </mc:Choice>
              <mc:Fallback>
                <p:oleObj name="Equation" r:id="rId13" imgW="2755900" imgH="241300" progId="Equation.DSMT4">
                  <p:embed/>
                  <p:pic>
                    <p:nvPicPr>
                      <p:cNvPr id="12" name="Object 11"/>
                      <p:cNvPicPr/>
                      <p:nvPr/>
                    </p:nvPicPr>
                    <p:blipFill>
                      <a:blip r:embed="rId14"/>
                      <a:stretch>
                        <a:fillRect/>
                      </a:stretch>
                    </p:blipFill>
                    <p:spPr>
                      <a:xfrm>
                        <a:off x="165100" y="4038600"/>
                        <a:ext cx="6091989" cy="533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09317052"/>
              </p:ext>
            </p:extLst>
          </p:nvPr>
        </p:nvGraphicFramePr>
        <p:xfrm>
          <a:off x="165100" y="4572000"/>
          <a:ext cx="8750300" cy="904875"/>
        </p:xfrm>
        <a:graphic>
          <a:graphicData uri="http://schemas.openxmlformats.org/presentationml/2006/ole">
            <mc:AlternateContent xmlns:mc="http://schemas.openxmlformats.org/markup-compatibility/2006">
              <mc:Choice xmlns:v="urn:schemas-microsoft-com:vml" Requires="v">
                <p:oleObj spid="_x0000_s6214" name="Equation" r:id="rId15" imgW="5029200" imgH="520700" progId="Equation.DSMT4">
                  <p:embed/>
                </p:oleObj>
              </mc:Choice>
              <mc:Fallback>
                <p:oleObj name="Equation" r:id="rId15" imgW="5029200" imgH="520700" progId="Equation.DSMT4">
                  <p:embed/>
                  <p:pic>
                    <p:nvPicPr>
                      <p:cNvPr id="13" name="Object 12"/>
                      <p:cNvPicPr/>
                      <p:nvPr/>
                    </p:nvPicPr>
                    <p:blipFill>
                      <a:blip r:embed="rId16"/>
                      <a:stretch>
                        <a:fillRect/>
                      </a:stretch>
                    </p:blipFill>
                    <p:spPr>
                      <a:xfrm>
                        <a:off x="165100" y="4572000"/>
                        <a:ext cx="8750300" cy="9048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00960034"/>
              </p:ext>
            </p:extLst>
          </p:nvPr>
        </p:nvGraphicFramePr>
        <p:xfrm>
          <a:off x="188913" y="5454650"/>
          <a:ext cx="5145087" cy="777875"/>
        </p:xfrm>
        <a:graphic>
          <a:graphicData uri="http://schemas.openxmlformats.org/presentationml/2006/ole">
            <mc:AlternateContent xmlns:mc="http://schemas.openxmlformats.org/markup-compatibility/2006">
              <mc:Choice xmlns:v="urn:schemas-microsoft-com:vml" Requires="v">
                <p:oleObj spid="_x0000_s6215" name="Equation" r:id="rId17" imgW="2603500" imgH="393700" progId="Equation.DSMT4">
                  <p:embed/>
                </p:oleObj>
              </mc:Choice>
              <mc:Fallback>
                <p:oleObj name="Equation" r:id="rId17" imgW="2603500" imgH="393700" progId="Equation.DSMT4">
                  <p:embed/>
                  <p:pic>
                    <p:nvPicPr>
                      <p:cNvPr id="14" name="Object 13"/>
                      <p:cNvPicPr/>
                      <p:nvPr/>
                    </p:nvPicPr>
                    <p:blipFill>
                      <a:blip r:embed="rId18"/>
                      <a:stretch>
                        <a:fillRect/>
                      </a:stretch>
                    </p:blipFill>
                    <p:spPr>
                      <a:xfrm>
                        <a:off x="188913" y="5454650"/>
                        <a:ext cx="5145087" cy="7778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8542956"/>
              </p:ext>
            </p:extLst>
          </p:nvPr>
        </p:nvGraphicFramePr>
        <p:xfrm>
          <a:off x="5410200" y="5317134"/>
          <a:ext cx="3627438" cy="1007466"/>
        </p:xfrm>
        <a:graphic>
          <a:graphicData uri="http://schemas.openxmlformats.org/presentationml/2006/ole">
            <mc:AlternateContent xmlns:mc="http://schemas.openxmlformats.org/markup-compatibility/2006">
              <mc:Choice xmlns:v="urn:schemas-microsoft-com:vml" Requires="v">
                <p:oleObj spid="_x0000_s6216" name="Equation" r:id="rId19" imgW="2425700" imgH="673100" progId="Equation.DSMT4">
                  <p:embed/>
                </p:oleObj>
              </mc:Choice>
              <mc:Fallback>
                <p:oleObj name="Equation" r:id="rId19" imgW="2425700" imgH="673100" progId="Equation.DSMT4">
                  <p:embed/>
                  <p:pic>
                    <p:nvPicPr>
                      <p:cNvPr id="15" name="Object 14"/>
                      <p:cNvPicPr/>
                      <p:nvPr/>
                    </p:nvPicPr>
                    <p:blipFill>
                      <a:blip r:embed="rId20"/>
                      <a:stretch>
                        <a:fillRect/>
                      </a:stretch>
                    </p:blipFill>
                    <p:spPr>
                      <a:xfrm>
                        <a:off x="5410200" y="5317134"/>
                        <a:ext cx="3627438" cy="1007466"/>
                      </a:xfrm>
                      <a:prstGeom prst="rect">
                        <a:avLst/>
                      </a:prstGeom>
                    </p:spPr>
                  </p:pic>
                </p:oleObj>
              </mc:Fallback>
            </mc:AlternateContent>
          </a:graphicData>
        </a:graphic>
      </p:graphicFrame>
    </p:spTree>
    <p:extLst>
      <p:ext uri="{BB962C8B-B14F-4D97-AF65-F5344CB8AC3E}">
        <p14:creationId xmlns:p14="http://schemas.microsoft.com/office/powerpoint/2010/main" val="27604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7101</TotalTime>
  <Words>2779</Words>
  <Application>Microsoft Macintosh PowerPoint</Application>
  <PresentationFormat>On-screen Show (4:3)</PresentationFormat>
  <Paragraphs>521</Paragraphs>
  <Slides>71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0" baseType="lpstr">
      <vt:lpstr>Arial</vt:lpstr>
      <vt:lpstr>Calibri</vt:lpstr>
      <vt:lpstr>Cambria Math</vt:lpstr>
      <vt:lpstr>Helvetica</vt:lpstr>
      <vt:lpstr>Lucida Calligraphy</vt:lpstr>
      <vt:lpstr>Symbol</vt:lpstr>
      <vt:lpstr>Times</vt:lpstr>
      <vt:lpstr>Office Theme</vt:lpstr>
      <vt:lpstr>Equation</vt:lpstr>
      <vt:lpstr>Physics 535 : QFT Lite</vt:lpstr>
      <vt:lpstr>Two Body System</vt:lpstr>
      <vt:lpstr>True or False?</vt:lpstr>
      <vt:lpstr>Normal Modes of Oscillation</vt:lpstr>
      <vt:lpstr>Example Oscillation</vt:lpstr>
      <vt:lpstr>Two to Many</vt:lpstr>
      <vt:lpstr>True or False?</vt:lpstr>
      <vt:lpstr>Quantization</vt:lpstr>
      <vt:lpstr>Harmonic Oscillator Quantization</vt:lpstr>
      <vt:lpstr>Generalization to N oscillators</vt:lpstr>
      <vt:lpstr>Back to Classical Case N to ∞</vt:lpstr>
      <vt:lpstr>Many to Infinite</vt:lpstr>
      <vt:lpstr>Motion of the string</vt:lpstr>
      <vt:lpstr>Quantizing the Field</vt:lpstr>
      <vt:lpstr>Classical Field Theory Revisited</vt:lpstr>
      <vt:lpstr>Free Scalar Field in 1-Dimension</vt:lpstr>
      <vt:lpstr>Quantizing Free Scalar Field</vt:lpstr>
      <vt:lpstr>General solution</vt:lpstr>
      <vt:lpstr>True or False?</vt:lpstr>
      <vt:lpstr>Free Scalar Field Spectrum</vt:lpstr>
      <vt:lpstr>Fields  Quanta</vt:lpstr>
      <vt:lpstr>Physics 535 : Lecture 11</vt:lpstr>
      <vt:lpstr>True or False?</vt:lpstr>
      <vt:lpstr>Free Scalar Field in 1-Dimension</vt:lpstr>
      <vt:lpstr>Quantizing Free Scalar Field</vt:lpstr>
      <vt:lpstr>General solution</vt:lpstr>
      <vt:lpstr>Free Scalar Field in 3+1D</vt:lpstr>
      <vt:lpstr>In Terms of Ladder Operators</vt:lpstr>
      <vt:lpstr>Question?</vt:lpstr>
      <vt:lpstr>Anharmonic Oscillator</vt:lpstr>
      <vt:lpstr>Interaction - Perturbation</vt:lpstr>
      <vt:lpstr>Interaction Picture Commutators</vt:lpstr>
      <vt:lpstr>Interaction Picture Hamiltonian</vt:lpstr>
      <vt:lpstr>True or False?</vt:lpstr>
      <vt:lpstr>One Oscillator to Many to a Field</vt:lpstr>
      <vt:lpstr>Wave function &lt;–&gt; Quantized Field</vt:lpstr>
      <vt:lpstr>S-Matrix</vt:lpstr>
      <vt:lpstr>Calculating S-Matrix Elements</vt:lpstr>
      <vt:lpstr>Dyson Expansion of S-Operator</vt:lpstr>
      <vt:lpstr>Physics 535 : Lecture 13</vt:lpstr>
      <vt:lpstr>Toy ‘ABC’ Theory</vt:lpstr>
      <vt:lpstr>Matrix Element for CA,B</vt:lpstr>
      <vt:lpstr>Feynman Rule for ABC vertex</vt:lpstr>
      <vt:lpstr>Matrix Element for CA,B</vt:lpstr>
      <vt:lpstr>Dyson Expansion of S-Operator</vt:lpstr>
      <vt:lpstr>Scattering  More Feynman Rules</vt:lpstr>
      <vt:lpstr>Zeroth Term</vt:lpstr>
      <vt:lpstr>Second Term</vt:lpstr>
      <vt:lpstr>Non-zero contractions</vt:lpstr>
      <vt:lpstr>The Surviving Terms</vt:lpstr>
      <vt:lpstr>Corresponding Diagrams</vt:lpstr>
      <vt:lpstr>One Contributing Term</vt:lpstr>
      <vt:lpstr>Feynman Rules for ABC Theory</vt:lpstr>
      <vt:lpstr>Decay Rate – Life Time</vt:lpstr>
      <vt:lpstr>Golden Rule for Decays</vt:lpstr>
      <vt:lpstr>Completing the p0 Integral</vt:lpstr>
      <vt:lpstr>Decay to Two Particles</vt:lpstr>
      <vt:lpstr>Completing the Integral</vt:lpstr>
      <vt:lpstr>C  A + B Decay</vt:lpstr>
      <vt:lpstr>Golden Rule for Scattering</vt:lpstr>
      <vt:lpstr>Completing the p0 Integral</vt:lpstr>
      <vt:lpstr>Two Body Scattering in CM Frame</vt:lpstr>
      <vt:lpstr>Reducing Using Delta Functions</vt:lpstr>
      <vt:lpstr>Two Body Scattering Formula</vt:lpstr>
      <vt:lpstr>Two Body Scattering Formula</vt:lpstr>
      <vt:lpstr>A + B  A + B</vt:lpstr>
      <vt:lpstr>Simplifies at High Energy</vt:lpstr>
      <vt:lpstr>Identical particles : A + A  B + B</vt:lpstr>
      <vt:lpstr>True or False?</vt:lpstr>
      <vt:lpstr>Higher Order Diagrams</vt:lpstr>
      <vt:lpstr>Taming the Infinities</vt:lpstr>
    </vt:vector>
  </TitlesOfParts>
  <Company>University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 machine and its Physics Potential</dc:title>
  <dc:creator>Sridhara Dasu</dc:creator>
  <cp:lastModifiedBy>Sridhara Dasu</cp:lastModifiedBy>
  <cp:revision>10</cp:revision>
  <dcterms:created xsi:type="dcterms:W3CDTF">2012-01-24T18:30:37Z</dcterms:created>
  <dcterms:modified xsi:type="dcterms:W3CDTF">2022-02-28T20:23:41Z</dcterms:modified>
</cp:coreProperties>
</file>